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4.xml" ContentType="application/vnd.openxmlformats-officedocument.theme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theme/theme15.xml" ContentType="application/vnd.openxmlformats-officedocument.theme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theme/theme16.xml" ContentType="application/vnd.openxmlformats-officedocument.theme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theme/theme17.xml" ContentType="application/vnd.openxmlformats-officedocument.theme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theme/theme18.xml" ContentType="application/vnd.openxmlformats-officedocument.theme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theme/theme19.xml" ContentType="application/vnd.openxmlformats-officedocument.theme+xml"/>
  <Override PartName="/ppt/theme/theme2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notesSlides/notesSlide11.xml" ContentType="application/vnd.openxmlformats-officedocument.presentationml.notesSlide+xml"/>
  <Override PartName="/ppt/embeddings/oleObject6.bin" ContentType="application/vnd.openxmlformats-officedocument.oleObject"/>
  <Override PartName="/ppt/notesSlides/notesSlide12.xml" ContentType="application/vnd.openxmlformats-officedocument.presentationml.notesSlide+xml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embeddings/oleObject9.bin" ContentType="application/vnd.openxmlformats-officedocument.oleObject"/>
  <Override PartName="/ppt/embeddings/oleObject10.bin" ContentType="application/vnd.openxmlformats-officedocument.oleObject"/>
  <Override PartName="/ppt/embeddings/oleObject11.bin" ContentType="application/vnd.openxmlformats-officedocument.oleObject"/>
  <Override PartName="/ppt/embeddings/oleObject12.bin" ContentType="application/vnd.openxmlformats-officedocument.oleObject"/>
  <Override PartName="/ppt/embeddings/oleObject13.bin" ContentType="application/vnd.openxmlformats-officedocument.oleObject"/>
  <Override PartName="/ppt/embeddings/oleObject14.bin" ContentType="application/vnd.openxmlformats-officedocument.oleObject"/>
  <Override PartName="/ppt/embeddings/oleObject15.bin" ContentType="application/vnd.openxmlformats-officedocument.oleObject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embeddings/oleObject16.bin" ContentType="application/vnd.openxmlformats-officedocument.oleObject"/>
  <Override PartName="/ppt/embeddings/oleObject17.bin" ContentType="application/vnd.openxmlformats-officedocument.oleObject"/>
  <Override PartName="/ppt/embeddings/oleObject18.bin" ContentType="application/vnd.openxmlformats-officedocument.oleObject"/>
  <Override PartName="/ppt/notesSlides/notesSlide18.xml" ContentType="application/vnd.openxmlformats-officedocument.presentationml.notesSlide+xml"/>
  <Override PartName="/ppt/embeddings/oleObject19.bin" ContentType="application/vnd.openxmlformats-officedocument.oleObject"/>
  <Override PartName="/ppt/embeddings/oleObject20.bin" ContentType="application/vnd.openxmlformats-officedocument.oleObject"/>
  <Override PartName="/ppt/notesSlides/notesSlide19.xml" ContentType="application/vnd.openxmlformats-officedocument.presentationml.notesSlide+xml"/>
  <Override PartName="/ppt/embeddings/oleObject21.bin" ContentType="application/vnd.openxmlformats-officedocument.oleObject"/>
  <Override PartName="/ppt/embeddings/oleObject22.bin" ContentType="application/vnd.openxmlformats-officedocument.oleObject"/>
  <Override PartName="/ppt/embeddings/oleObject23.bin" ContentType="application/vnd.openxmlformats-officedocument.oleObject"/>
  <Override PartName="/ppt/embeddings/oleObject24.bin" ContentType="application/vnd.openxmlformats-officedocument.oleObject"/>
  <Override PartName="/ppt/embeddings/oleObject25.bin" ContentType="application/vnd.openxmlformats-officedocument.oleObject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embeddings/oleObject26.bin" ContentType="application/vnd.openxmlformats-officedocument.oleObject"/>
  <Override PartName="/ppt/embeddings/oleObject27.bin" ContentType="application/vnd.openxmlformats-officedocument.oleObject"/>
  <Override PartName="/ppt/embeddings/oleObject28.bin" ContentType="application/vnd.openxmlformats-officedocument.oleObject"/>
  <Override PartName="/ppt/notesSlides/notesSlide22.xml" ContentType="application/vnd.openxmlformats-officedocument.presentationml.notesSlide+xml"/>
  <Override PartName="/ppt/embeddings/oleObject29.bin" ContentType="application/vnd.openxmlformats-officedocument.oleObject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61" r:id="rId2"/>
    <p:sldMasterId id="2147483673" r:id="rId3"/>
    <p:sldMasterId id="2147483685" r:id="rId4"/>
    <p:sldMasterId id="2147483697" r:id="rId5"/>
    <p:sldMasterId id="2147483709" r:id="rId6"/>
    <p:sldMasterId id="2147483721" r:id="rId7"/>
    <p:sldMasterId id="2147483733" r:id="rId8"/>
    <p:sldMasterId id="2147483745" r:id="rId9"/>
    <p:sldMasterId id="2147483757" r:id="rId10"/>
    <p:sldMasterId id="2147483769" r:id="rId11"/>
    <p:sldMasterId id="2147483781" r:id="rId12"/>
    <p:sldMasterId id="2147483793" r:id="rId13"/>
    <p:sldMasterId id="2147483805" r:id="rId14"/>
    <p:sldMasterId id="2147483817" r:id="rId15"/>
    <p:sldMasterId id="2147484020" r:id="rId16"/>
    <p:sldMasterId id="2147484032" r:id="rId17"/>
    <p:sldMasterId id="2147484044" r:id="rId18"/>
    <p:sldMasterId id="2147484056" r:id="rId19"/>
  </p:sldMasterIdLst>
  <p:notesMasterIdLst>
    <p:notesMasterId r:id="rId50"/>
  </p:notesMasterIdLst>
  <p:sldIdLst>
    <p:sldId id="256" r:id="rId20"/>
    <p:sldId id="1165" r:id="rId21"/>
    <p:sldId id="1346" r:id="rId22"/>
    <p:sldId id="1343" r:id="rId23"/>
    <p:sldId id="1338" r:id="rId24"/>
    <p:sldId id="1339" r:id="rId25"/>
    <p:sldId id="1342" r:id="rId26"/>
    <p:sldId id="1337" r:id="rId27"/>
    <p:sldId id="1249" r:id="rId28"/>
    <p:sldId id="1321" r:id="rId29"/>
    <p:sldId id="1345" r:id="rId30"/>
    <p:sldId id="1330" r:id="rId31"/>
    <p:sldId id="1328" r:id="rId32"/>
    <p:sldId id="1303" r:id="rId33"/>
    <p:sldId id="1332" r:id="rId34"/>
    <p:sldId id="1333" r:id="rId35"/>
    <p:sldId id="1336" r:id="rId36"/>
    <p:sldId id="1243" r:id="rId37"/>
    <p:sldId id="1283" r:id="rId38"/>
    <p:sldId id="1284" r:id="rId39"/>
    <p:sldId id="1285" r:id="rId40"/>
    <p:sldId id="1348" r:id="rId41"/>
    <p:sldId id="1261" r:id="rId42"/>
    <p:sldId id="1262" r:id="rId43"/>
    <p:sldId id="1263" r:id="rId44"/>
    <p:sldId id="1326" r:id="rId45"/>
    <p:sldId id="1349" r:id="rId46"/>
    <p:sldId id="1316" r:id="rId47"/>
    <p:sldId id="1287" r:id="rId48"/>
    <p:sldId id="1238" r:id="rId49"/>
  </p:sldIdLst>
  <p:sldSz cx="9144000" cy="6858000" type="screen4x3"/>
  <p:notesSz cx="9144000" cy="6858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3000" kern="1200">
        <a:solidFill>
          <a:srgbClr val="FFFFFF"/>
        </a:solidFill>
        <a:latin typeface="Gill Sans" charset="0"/>
        <a:ea typeface="ヒラギノ角ゴ Pro W3" charset="-128"/>
        <a:cs typeface="ヒラギノ角ゴ Pro W3" charset="-128"/>
        <a:sym typeface="Gill Sans" charset="0"/>
      </a:defRPr>
    </a:lvl1pPr>
    <a:lvl2pPr marL="321424" algn="l" rtl="0" fontAlgn="base">
      <a:spcBef>
        <a:spcPct val="0"/>
      </a:spcBef>
      <a:spcAft>
        <a:spcPct val="0"/>
      </a:spcAft>
      <a:defRPr sz="3000" kern="1200">
        <a:solidFill>
          <a:srgbClr val="FFFFFF"/>
        </a:solidFill>
        <a:latin typeface="Gill Sans" charset="0"/>
        <a:ea typeface="ヒラギノ角ゴ Pro W3" charset="-128"/>
        <a:cs typeface="ヒラギノ角ゴ Pro W3" charset="-128"/>
        <a:sym typeface="Gill Sans" charset="0"/>
      </a:defRPr>
    </a:lvl2pPr>
    <a:lvl3pPr marL="642849" algn="l" rtl="0" fontAlgn="base">
      <a:spcBef>
        <a:spcPct val="0"/>
      </a:spcBef>
      <a:spcAft>
        <a:spcPct val="0"/>
      </a:spcAft>
      <a:defRPr sz="3000" kern="1200">
        <a:solidFill>
          <a:srgbClr val="FFFFFF"/>
        </a:solidFill>
        <a:latin typeface="Gill Sans" charset="0"/>
        <a:ea typeface="ヒラギノ角ゴ Pro W3" charset="-128"/>
        <a:cs typeface="ヒラギノ角ゴ Pro W3" charset="-128"/>
        <a:sym typeface="Gill Sans" charset="0"/>
      </a:defRPr>
    </a:lvl3pPr>
    <a:lvl4pPr marL="964274" algn="l" rtl="0" fontAlgn="base">
      <a:spcBef>
        <a:spcPct val="0"/>
      </a:spcBef>
      <a:spcAft>
        <a:spcPct val="0"/>
      </a:spcAft>
      <a:defRPr sz="3000" kern="1200">
        <a:solidFill>
          <a:srgbClr val="FFFFFF"/>
        </a:solidFill>
        <a:latin typeface="Gill Sans" charset="0"/>
        <a:ea typeface="ヒラギノ角ゴ Pro W3" charset="-128"/>
        <a:cs typeface="ヒラギノ角ゴ Pro W3" charset="-128"/>
        <a:sym typeface="Gill Sans" charset="0"/>
      </a:defRPr>
    </a:lvl4pPr>
    <a:lvl5pPr marL="1285697" algn="l" rtl="0" fontAlgn="base">
      <a:spcBef>
        <a:spcPct val="0"/>
      </a:spcBef>
      <a:spcAft>
        <a:spcPct val="0"/>
      </a:spcAft>
      <a:defRPr sz="3000" kern="1200">
        <a:solidFill>
          <a:srgbClr val="FFFFFF"/>
        </a:solidFill>
        <a:latin typeface="Gill Sans" charset="0"/>
        <a:ea typeface="ヒラギノ角ゴ Pro W3" charset="-128"/>
        <a:cs typeface="ヒラギノ角ゴ Pro W3" charset="-128"/>
        <a:sym typeface="Gill Sans" charset="0"/>
      </a:defRPr>
    </a:lvl5pPr>
    <a:lvl6pPr marL="1607123" algn="l" defTabSz="321424" rtl="0" eaLnBrk="1" latinLnBrk="0" hangingPunct="1">
      <a:defRPr sz="3000" kern="1200">
        <a:solidFill>
          <a:srgbClr val="FFFFFF"/>
        </a:solidFill>
        <a:latin typeface="Gill Sans" charset="0"/>
        <a:ea typeface="ヒラギノ角ゴ Pro W3" charset="-128"/>
        <a:cs typeface="ヒラギノ角ゴ Pro W3" charset="-128"/>
        <a:sym typeface="Gill Sans" charset="0"/>
      </a:defRPr>
    </a:lvl6pPr>
    <a:lvl7pPr marL="1928546" algn="l" defTabSz="321424" rtl="0" eaLnBrk="1" latinLnBrk="0" hangingPunct="1">
      <a:defRPr sz="3000" kern="1200">
        <a:solidFill>
          <a:srgbClr val="FFFFFF"/>
        </a:solidFill>
        <a:latin typeface="Gill Sans" charset="0"/>
        <a:ea typeface="ヒラギノ角ゴ Pro W3" charset="-128"/>
        <a:cs typeface="ヒラギノ角ゴ Pro W3" charset="-128"/>
        <a:sym typeface="Gill Sans" charset="0"/>
      </a:defRPr>
    </a:lvl7pPr>
    <a:lvl8pPr marL="2249971" algn="l" defTabSz="321424" rtl="0" eaLnBrk="1" latinLnBrk="0" hangingPunct="1">
      <a:defRPr sz="3000" kern="1200">
        <a:solidFill>
          <a:srgbClr val="FFFFFF"/>
        </a:solidFill>
        <a:latin typeface="Gill Sans" charset="0"/>
        <a:ea typeface="ヒラギノ角ゴ Pro W3" charset="-128"/>
        <a:cs typeface="ヒラギノ角ゴ Pro W3" charset="-128"/>
        <a:sym typeface="Gill Sans" charset="0"/>
      </a:defRPr>
    </a:lvl8pPr>
    <a:lvl9pPr marL="2571396" algn="l" defTabSz="321424" rtl="0" eaLnBrk="1" latinLnBrk="0" hangingPunct="1">
      <a:defRPr sz="3000" kern="1200">
        <a:solidFill>
          <a:srgbClr val="FFFFFF"/>
        </a:solidFill>
        <a:latin typeface="Gill Sans" charset="0"/>
        <a:ea typeface="ヒラギノ角ゴ Pro W3" charset="-128"/>
        <a:cs typeface="ヒラギノ角ゴ Pro W3" charset="-128"/>
        <a:sym typeface="Gill Sans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clrMru>
    <a:srgbClr val="000000"/>
    <a:srgbClr val="80FF00"/>
    <a:srgbClr val="FF6666"/>
    <a:srgbClr val="004080"/>
    <a:srgbClr val="00FFFF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22205" autoAdjust="0"/>
    <p:restoredTop sz="92448" autoAdjust="0"/>
  </p:normalViewPr>
  <p:slideViewPr>
    <p:cSldViewPr snapToGrid="0">
      <p:cViewPr>
        <p:scale>
          <a:sx n="130" d="100"/>
          <a:sy n="130" d="100"/>
        </p:scale>
        <p:origin x="-720" y="-1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19" d="100"/>
        <a:sy n="119" d="100"/>
      </p:scale>
      <p:origin x="0" y="0"/>
    </p:cViewPr>
  </p:sorterViewPr>
  <p:notesViewPr>
    <p:cSldViewPr snapToGrid="0" snapToObjects="1">
      <p:cViewPr varScale="1">
        <p:scale>
          <a:sx n="147" d="100"/>
          <a:sy n="147" d="100"/>
        </p:scale>
        <p:origin x="-1728" y="-96"/>
      </p:cViewPr>
      <p:guideLst>
        <p:guide orient="horz" pos="2160"/>
        <p:guide pos="288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4" Type="http://schemas.openxmlformats.org/officeDocument/2006/relationships/slideMaster" Target="slideMasters/slideMaster14.xml"/><Relationship Id="rId15" Type="http://schemas.openxmlformats.org/officeDocument/2006/relationships/slideMaster" Target="slideMasters/slideMaster15.xml"/><Relationship Id="rId16" Type="http://schemas.openxmlformats.org/officeDocument/2006/relationships/slideMaster" Target="slideMasters/slideMaster16.xml"/><Relationship Id="rId17" Type="http://schemas.openxmlformats.org/officeDocument/2006/relationships/slideMaster" Target="slideMasters/slideMaster17.xml"/><Relationship Id="rId18" Type="http://schemas.openxmlformats.org/officeDocument/2006/relationships/slideMaster" Target="slideMasters/slideMaster18.xml"/><Relationship Id="rId19" Type="http://schemas.openxmlformats.org/officeDocument/2006/relationships/slideMaster" Target="slideMasters/slideMaster19.xml"/><Relationship Id="rId50" Type="http://schemas.openxmlformats.org/officeDocument/2006/relationships/notesMaster" Target="notesMasters/notesMaster1.xml"/><Relationship Id="rId51" Type="http://schemas.openxmlformats.org/officeDocument/2006/relationships/printerSettings" Target="printerSettings/printerSettings1.bin"/><Relationship Id="rId52" Type="http://schemas.openxmlformats.org/officeDocument/2006/relationships/presProps" Target="presProps.xml"/><Relationship Id="rId53" Type="http://schemas.openxmlformats.org/officeDocument/2006/relationships/viewProps" Target="viewProps.xml"/><Relationship Id="rId54" Type="http://schemas.openxmlformats.org/officeDocument/2006/relationships/theme" Target="theme/theme1.xml"/><Relationship Id="rId55" Type="http://schemas.openxmlformats.org/officeDocument/2006/relationships/tableStyles" Target="tableStyles.xml"/><Relationship Id="rId40" Type="http://schemas.openxmlformats.org/officeDocument/2006/relationships/slide" Target="slides/slide21.xml"/><Relationship Id="rId41" Type="http://schemas.openxmlformats.org/officeDocument/2006/relationships/slide" Target="slides/slide22.xml"/><Relationship Id="rId42" Type="http://schemas.openxmlformats.org/officeDocument/2006/relationships/slide" Target="slides/slide23.xml"/><Relationship Id="rId43" Type="http://schemas.openxmlformats.org/officeDocument/2006/relationships/slide" Target="slides/slide24.xml"/><Relationship Id="rId44" Type="http://schemas.openxmlformats.org/officeDocument/2006/relationships/slide" Target="slides/slide25.xml"/><Relationship Id="rId45" Type="http://schemas.openxmlformats.org/officeDocument/2006/relationships/slide" Target="slides/slide26.xml"/><Relationship Id="rId46" Type="http://schemas.openxmlformats.org/officeDocument/2006/relationships/slide" Target="slides/slide27.xml"/><Relationship Id="rId47" Type="http://schemas.openxmlformats.org/officeDocument/2006/relationships/slide" Target="slides/slide28.xml"/><Relationship Id="rId48" Type="http://schemas.openxmlformats.org/officeDocument/2006/relationships/slide" Target="slides/slide29.xml"/><Relationship Id="rId49" Type="http://schemas.openxmlformats.org/officeDocument/2006/relationships/slide" Target="slides/slide30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Relationship Id="rId9" Type="http://schemas.openxmlformats.org/officeDocument/2006/relationships/slideMaster" Target="slideMasters/slideMaster9.xml"/><Relationship Id="rId30" Type="http://schemas.openxmlformats.org/officeDocument/2006/relationships/slide" Target="slides/slide11.xml"/><Relationship Id="rId31" Type="http://schemas.openxmlformats.org/officeDocument/2006/relationships/slide" Target="slides/slide12.xml"/><Relationship Id="rId32" Type="http://schemas.openxmlformats.org/officeDocument/2006/relationships/slide" Target="slides/slide13.xml"/><Relationship Id="rId33" Type="http://schemas.openxmlformats.org/officeDocument/2006/relationships/slide" Target="slides/slide14.xml"/><Relationship Id="rId34" Type="http://schemas.openxmlformats.org/officeDocument/2006/relationships/slide" Target="slides/slide15.xml"/><Relationship Id="rId35" Type="http://schemas.openxmlformats.org/officeDocument/2006/relationships/slide" Target="slides/slide16.xml"/><Relationship Id="rId36" Type="http://schemas.openxmlformats.org/officeDocument/2006/relationships/slide" Target="slides/slide17.xml"/><Relationship Id="rId37" Type="http://schemas.openxmlformats.org/officeDocument/2006/relationships/slide" Target="slides/slide18.xml"/><Relationship Id="rId38" Type="http://schemas.openxmlformats.org/officeDocument/2006/relationships/slide" Target="slides/slide19.xml"/><Relationship Id="rId39" Type="http://schemas.openxmlformats.org/officeDocument/2006/relationships/slide" Target="slides/slide20.xml"/><Relationship Id="rId20" Type="http://schemas.openxmlformats.org/officeDocument/2006/relationships/slide" Target="slides/slide1.xml"/><Relationship Id="rId21" Type="http://schemas.openxmlformats.org/officeDocument/2006/relationships/slide" Target="slides/slide2.xml"/><Relationship Id="rId22" Type="http://schemas.openxmlformats.org/officeDocument/2006/relationships/slide" Target="slides/slide3.xml"/><Relationship Id="rId23" Type="http://schemas.openxmlformats.org/officeDocument/2006/relationships/slide" Target="slides/slide4.xml"/><Relationship Id="rId24" Type="http://schemas.openxmlformats.org/officeDocument/2006/relationships/slide" Target="slides/slide5.xml"/><Relationship Id="rId25" Type="http://schemas.openxmlformats.org/officeDocument/2006/relationships/slide" Target="slides/slide6.xml"/><Relationship Id="rId26" Type="http://schemas.openxmlformats.org/officeDocument/2006/relationships/slide" Target="slides/slide7.xml"/><Relationship Id="rId27" Type="http://schemas.openxmlformats.org/officeDocument/2006/relationships/slide" Target="slides/slide8.xml"/><Relationship Id="rId28" Type="http://schemas.openxmlformats.org/officeDocument/2006/relationships/slide" Target="slides/slide9.xml"/><Relationship Id="rId29" Type="http://schemas.openxmlformats.org/officeDocument/2006/relationships/slide" Target="slides/slide10.xml"/><Relationship Id="rId10" Type="http://schemas.openxmlformats.org/officeDocument/2006/relationships/slideMaster" Target="slideMasters/slideMaster10.xml"/><Relationship Id="rId11" Type="http://schemas.openxmlformats.org/officeDocument/2006/relationships/slideMaster" Target="slideMasters/slideMaster11.xml"/><Relationship Id="rId12" Type="http://schemas.openxmlformats.org/officeDocument/2006/relationships/slideMaster" Target="slideMasters/slideMaster1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Relationship Id="rId2" Type="http://schemas.openxmlformats.org/officeDocument/2006/relationships/image" Target="../media/image16.emf"/><Relationship Id="rId3" Type="http://schemas.openxmlformats.org/officeDocument/2006/relationships/image" Target="../media/image17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58.emf"/><Relationship Id="rId2" Type="http://schemas.openxmlformats.org/officeDocument/2006/relationships/image" Target="../media/image57.emf"/></Relationships>
</file>

<file path=ppt/drawings/_rels/vmlDrawing11.v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4" Type="http://schemas.openxmlformats.org/officeDocument/2006/relationships/image" Target="../media/image65.emf"/><Relationship Id="rId5" Type="http://schemas.openxmlformats.org/officeDocument/2006/relationships/image" Target="../media/image66.emf"/><Relationship Id="rId1" Type="http://schemas.openxmlformats.org/officeDocument/2006/relationships/image" Target="../media/image62.emf"/><Relationship Id="rId2" Type="http://schemas.openxmlformats.org/officeDocument/2006/relationships/image" Target="../media/image63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4.emf"/><Relationship Id="rId2" Type="http://schemas.openxmlformats.org/officeDocument/2006/relationships/image" Target="../media/image75.emf"/><Relationship Id="rId3" Type="http://schemas.openxmlformats.org/officeDocument/2006/relationships/image" Target="../media/image76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9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e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4" Type="http://schemas.openxmlformats.org/officeDocument/2006/relationships/image" Target="../media/image42.emf"/><Relationship Id="rId1" Type="http://schemas.openxmlformats.org/officeDocument/2006/relationships/image" Target="../media/image39.emf"/><Relationship Id="rId2" Type="http://schemas.openxmlformats.org/officeDocument/2006/relationships/image" Target="../media/image40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emf"/><Relationship Id="rId2" Type="http://schemas.openxmlformats.org/officeDocument/2006/relationships/image" Target="../media/image46.emf"/><Relationship Id="rId3" Type="http://schemas.openxmlformats.org/officeDocument/2006/relationships/image" Target="../media/image47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57.emf"/><Relationship Id="rId2" Type="http://schemas.openxmlformats.org/officeDocument/2006/relationships/image" Target="../media/image58.emf"/><Relationship Id="rId3" Type="http://schemas.openxmlformats.org/officeDocument/2006/relationships/image" Target="../media/image59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3962400" cy="3429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Gill Sans" charset="0"/>
                <a:ea typeface="ヒラギノ角ゴ Pro W3" charset="-128"/>
                <a:cs typeface="ヒラギノ角ゴ Pro W3" charset="-128"/>
                <a:sym typeface="Gill Sans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987" name="Rectangle 3"/>
          <p:cNvSpPr>
            <a:spLocks noGrp="1"/>
          </p:cNvSpPr>
          <p:nvPr>
            <p:ph type="dt" idx="1"/>
          </p:nvPr>
        </p:nvSpPr>
        <p:spPr bwMode="auto">
          <a:xfrm>
            <a:off x="5181600" y="0"/>
            <a:ext cx="3962400" cy="3429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Gill Sans" charset="0"/>
                <a:ea typeface="ヒラギノ角ゴ Pro W3" charset="-128"/>
                <a:cs typeface="ヒラギノ角ゴ Pro W3" charset="-128"/>
                <a:sym typeface="Gill Sans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534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857500" y="514350"/>
            <a:ext cx="3429000" cy="25717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989" name="Rectangle 5"/>
          <p:cNvSpPr>
            <a:spLocks noGrp="1"/>
          </p:cNvSpPr>
          <p:nvPr>
            <p:ph type="body" sz="quarter" idx="3"/>
          </p:nvPr>
        </p:nvSpPr>
        <p:spPr bwMode="auto">
          <a:xfrm>
            <a:off x="1219200" y="3257550"/>
            <a:ext cx="6705600" cy="30861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1990" name="Rectangle 6"/>
          <p:cNvSpPr>
            <a:spLocks noGrp="1"/>
          </p:cNvSpPr>
          <p:nvPr>
            <p:ph type="ftr" sz="quarter" idx="4"/>
          </p:nvPr>
        </p:nvSpPr>
        <p:spPr bwMode="auto">
          <a:xfrm>
            <a:off x="0" y="6515100"/>
            <a:ext cx="3962400" cy="3429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ill Sans" charset="0"/>
                <a:ea typeface="ヒラギノ角ゴ Pro W3" charset="-128"/>
                <a:cs typeface="ヒラギノ角ゴ Pro W3" charset="-128"/>
                <a:sym typeface="Gill Sans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991" name="Rectangle 7"/>
          <p:cNvSpPr>
            <a:spLocks noGrp="1"/>
          </p:cNvSpPr>
          <p:nvPr>
            <p:ph type="sldNum" sz="quarter" idx="5"/>
          </p:nvPr>
        </p:nvSpPr>
        <p:spPr bwMode="auto">
          <a:xfrm>
            <a:off x="5181600" y="6515100"/>
            <a:ext cx="3962400" cy="3429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Gill Sans" charset="0"/>
                <a:ea typeface="ヒラギノ角ゴ Pro W3" charset="-128"/>
                <a:cs typeface="ヒラギノ角ゴ Pro W3" charset="-128"/>
                <a:sym typeface="Gill Sans" charset="0"/>
              </a:defRPr>
            </a:lvl1pPr>
          </a:lstStyle>
          <a:p>
            <a:pPr>
              <a:defRPr/>
            </a:pPr>
            <a:fld id="{392516BA-99B3-9D4B-BFD2-07AF68330D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723136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0"/>
      </a:spcBef>
      <a:spcAft>
        <a:spcPct val="0"/>
      </a:spcAft>
      <a:defRPr sz="800" kern="1200">
        <a:solidFill>
          <a:schemeClr val="tx1"/>
        </a:solidFill>
        <a:latin typeface="Gill Sans" pitchFamily="28" charset="0"/>
        <a:ea typeface="ＭＳ Ｐゴシック" pitchFamily="-112" charset="-128"/>
        <a:cs typeface="ＭＳ Ｐゴシック" pitchFamily="-112" charset="-128"/>
      </a:defRPr>
    </a:lvl1pPr>
    <a:lvl2pPr marL="321424" algn="l" rtl="0" eaLnBrk="0" fontAlgn="base" hangingPunct="0">
      <a:spcBef>
        <a:spcPct val="0"/>
      </a:spcBef>
      <a:spcAft>
        <a:spcPct val="0"/>
      </a:spcAft>
      <a:defRPr sz="800" kern="1200">
        <a:solidFill>
          <a:schemeClr val="tx1"/>
        </a:solidFill>
        <a:latin typeface="Gill Sans" pitchFamily="28" charset="0"/>
        <a:ea typeface="ＭＳ Ｐゴシック" pitchFamily="28" charset="-128"/>
        <a:cs typeface="+mn-cs"/>
      </a:defRPr>
    </a:lvl2pPr>
    <a:lvl3pPr marL="642849" algn="l" rtl="0" eaLnBrk="0" fontAlgn="base" hangingPunct="0">
      <a:spcBef>
        <a:spcPct val="0"/>
      </a:spcBef>
      <a:spcAft>
        <a:spcPct val="0"/>
      </a:spcAft>
      <a:defRPr sz="800" kern="1200">
        <a:solidFill>
          <a:schemeClr val="tx1"/>
        </a:solidFill>
        <a:latin typeface="Gill Sans" pitchFamily="28" charset="0"/>
        <a:ea typeface="ＭＳ Ｐゴシック" pitchFamily="28" charset="-128"/>
        <a:cs typeface="+mn-cs"/>
      </a:defRPr>
    </a:lvl3pPr>
    <a:lvl4pPr marL="964274" algn="l" rtl="0" eaLnBrk="0" fontAlgn="base" hangingPunct="0">
      <a:spcBef>
        <a:spcPct val="0"/>
      </a:spcBef>
      <a:spcAft>
        <a:spcPct val="0"/>
      </a:spcAft>
      <a:defRPr sz="800" kern="1200">
        <a:solidFill>
          <a:schemeClr val="tx1"/>
        </a:solidFill>
        <a:latin typeface="Gill Sans" pitchFamily="28" charset="0"/>
        <a:ea typeface="ＭＳ Ｐゴシック" pitchFamily="28" charset="-128"/>
        <a:cs typeface="+mn-cs"/>
      </a:defRPr>
    </a:lvl4pPr>
    <a:lvl5pPr marL="1285697" algn="l" rtl="0" eaLnBrk="0" fontAlgn="base" hangingPunct="0">
      <a:spcBef>
        <a:spcPct val="0"/>
      </a:spcBef>
      <a:spcAft>
        <a:spcPct val="0"/>
      </a:spcAft>
      <a:defRPr sz="800" kern="1200">
        <a:solidFill>
          <a:schemeClr val="tx1"/>
        </a:solidFill>
        <a:latin typeface="Gill Sans" pitchFamily="28" charset="0"/>
        <a:ea typeface="ＭＳ Ｐゴシック" pitchFamily="28" charset="-128"/>
        <a:cs typeface="+mn-cs"/>
      </a:defRPr>
    </a:lvl5pPr>
    <a:lvl6pPr marL="1607123" algn="l" defTabSz="321424" rtl="0" eaLnBrk="1" latinLnBrk="0" hangingPunct="1">
      <a:defRPr sz="800" kern="1200">
        <a:solidFill>
          <a:schemeClr val="tx1"/>
        </a:solidFill>
        <a:latin typeface="+mn-lt"/>
        <a:ea typeface="+mn-ea"/>
        <a:cs typeface="+mn-cs"/>
      </a:defRPr>
    </a:lvl6pPr>
    <a:lvl7pPr marL="1928546" algn="l" defTabSz="321424" rtl="0" eaLnBrk="1" latinLnBrk="0" hangingPunct="1">
      <a:defRPr sz="800" kern="1200">
        <a:solidFill>
          <a:schemeClr val="tx1"/>
        </a:solidFill>
        <a:latin typeface="+mn-lt"/>
        <a:ea typeface="+mn-ea"/>
        <a:cs typeface="+mn-cs"/>
      </a:defRPr>
    </a:lvl7pPr>
    <a:lvl8pPr marL="2249971" algn="l" defTabSz="321424" rtl="0" eaLnBrk="1" latinLnBrk="0" hangingPunct="1">
      <a:defRPr sz="800" kern="1200">
        <a:solidFill>
          <a:schemeClr val="tx1"/>
        </a:solidFill>
        <a:latin typeface="+mn-lt"/>
        <a:ea typeface="+mn-ea"/>
        <a:cs typeface="+mn-cs"/>
      </a:defRPr>
    </a:lvl8pPr>
    <a:lvl9pPr marL="2571396" algn="l" defTabSz="321424" rtl="0" eaLnBrk="1" latinLnBrk="0" hangingPunct="1">
      <a:defRPr sz="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7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3EBB088-2ABE-A04E-83A1-BE47FB16C0FF}" type="slidenum">
              <a:rPr lang="en-US"/>
              <a:pPr/>
              <a:t>1</a:t>
            </a:fld>
            <a:endParaRPr lang="en-US"/>
          </a:p>
        </p:txBody>
      </p:sp>
      <p:sp>
        <p:nvSpPr>
          <p:cNvPr id="187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7396" name="Rectangle 3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r>
              <a:rPr lang="en-US" dirty="0" smtClean="0">
                <a:latin typeface="Gill Sans" charset="0"/>
                <a:ea typeface="ＭＳ Ｐゴシック" charset="-128"/>
                <a:cs typeface="ＭＳ Ｐゴシック" charset="-128"/>
              </a:rPr>
              <a:t>My</a:t>
            </a:r>
            <a:r>
              <a:rPr lang="en-US" baseline="0" dirty="0" smtClean="0">
                <a:latin typeface="Gill Sans" charset="0"/>
                <a:ea typeface="ＭＳ Ｐゴシック" charset="-128"/>
                <a:cs typeface="ＭＳ Ｐゴシック" charset="-128"/>
              </a:rPr>
              <a:t> talk is 9:30am</a:t>
            </a:r>
            <a:endParaRPr lang="en-US" dirty="0" smtClean="0">
              <a:latin typeface="Gill Sans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800" dirty="0" smtClean="0">
                <a:solidFill>
                  <a:srgbClr val="000000"/>
                </a:solidFill>
                <a:latin typeface="Helvetica"/>
                <a:cs typeface="Helvetica"/>
              </a:rPr>
              <a:t>Our method: </a:t>
            </a:r>
            <a:r>
              <a:rPr lang="en-US" sz="800" dirty="0" smtClean="0">
                <a:solidFill>
                  <a:srgbClr val="FF6600"/>
                </a:solidFill>
                <a:latin typeface="Helvetica"/>
                <a:cs typeface="Helvetica"/>
              </a:rPr>
              <a:t>18 sec. computation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92516BA-99B3-9D4B-BFD2-07AF68330DBC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35569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How</a:t>
            </a:r>
            <a:r>
              <a:rPr lang="en-US" baseline="0" dirty="0" smtClean="0"/>
              <a:t> to analyze?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92516BA-99B3-9D4B-BFD2-07AF68330DBC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233587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92516BA-99B3-9D4B-BFD2-07AF68330DBC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79696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More higher correlations</a:t>
            </a:r>
            <a:r>
              <a:rPr lang="en-US" baseline="0" dirty="0" smtClean="0"/>
              <a:t> for MZ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92516BA-99B3-9D4B-BFD2-07AF68330DBC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61744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More higher correlations</a:t>
            </a:r>
            <a:r>
              <a:rPr lang="en-US" baseline="0" dirty="0" smtClean="0"/>
              <a:t> for MZ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92516BA-99B3-9D4B-BFD2-07AF68330DBC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61744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More higher correlations</a:t>
            </a:r>
            <a:r>
              <a:rPr lang="en-US" baseline="0" dirty="0" smtClean="0"/>
              <a:t> for MZ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92516BA-99B3-9D4B-BFD2-07AF68330DBC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61744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92516BA-99B3-9D4B-BFD2-07AF68330DBC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22850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 smtClean="0">
                <a:solidFill>
                  <a:prstClr val="black"/>
                </a:solidFill>
                <a:latin typeface="Calibri"/>
                <a:ea typeface="ヒラギノ角ゴ Pro W3"/>
                <a:cs typeface="ヒラギノ角ゴ Pro W3"/>
              </a:rPr>
              <a:t>MZ-twins have more clusters of higher correlations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92516BA-99B3-9D4B-BFD2-07AF68330DBC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42364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 smtClean="0">
                <a:solidFill>
                  <a:prstClr val="black"/>
                </a:solidFill>
                <a:latin typeface="Calibri"/>
                <a:ea typeface="ヒラギノ角ゴ Pro W3"/>
                <a:cs typeface="ヒラギノ角ゴ Pro W3"/>
              </a:rPr>
              <a:t>MZ-twins have more clusters of higher correlations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92516BA-99B3-9D4B-BFD2-07AF68330DBC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53473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92516BA-99B3-9D4B-BFD2-07AF68330DBC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4732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92516BA-99B3-9D4B-BFD2-07AF68330DBC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22850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100" dirty="0" smtClean="0">
              <a:solidFill>
                <a:prstClr val="black"/>
              </a:solidFill>
              <a:latin typeface="Calibri"/>
              <a:ea typeface="ヒラギノ角ゴ Pro W3"/>
              <a:cs typeface="ヒラギノ角ゴ Pro W3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92516BA-99B3-9D4B-BFD2-07AF68330DBC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53473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100" dirty="0" smtClean="0">
              <a:solidFill>
                <a:prstClr val="black"/>
              </a:solidFill>
              <a:latin typeface="Calibri"/>
              <a:ea typeface="ヒラギノ角ゴ Pro W3"/>
              <a:cs typeface="ヒラギノ角ゴ Pro W3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92516BA-99B3-9D4B-BFD2-07AF68330DBC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53473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More higher correlations</a:t>
            </a:r>
            <a:r>
              <a:rPr lang="en-US" baseline="0" dirty="0" smtClean="0"/>
              <a:t> for MZ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92516BA-99B3-9D4B-BFD2-07AF68330DBC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61744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92516BA-99B3-9D4B-BFD2-07AF68330DBC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2285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82 pairs</a:t>
            </a:r>
            <a:r>
              <a:rPr lang="en-US" baseline="0" dirty="0" smtClean="0"/>
              <a:t>    14+3.9 years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92516BA-99B3-9D4B-BFD2-07AF68330DBC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0110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82 pairs</a:t>
            </a:r>
            <a:r>
              <a:rPr lang="en-US" baseline="0" dirty="0" smtClean="0"/>
              <a:t>    14+3.9 years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92516BA-99B3-9D4B-BFD2-07AF68330DBC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0110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23 maltreated 31 controls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92516BA-99B3-9D4B-BFD2-07AF68330DBC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0110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23 maltreated 31 controls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92516BA-99B3-9D4B-BFD2-07AF68330DBC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0110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Total sample size</a:t>
            </a:r>
            <a:r>
              <a:rPr lang="en-US" baseline="0" dirty="0" smtClean="0"/>
              <a:t> n=22 + 18 = 40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92516BA-99B3-9D4B-BFD2-07AF68330DBC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0110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MZ-twin</a:t>
            </a:r>
            <a:r>
              <a:rPr lang="en-US" baseline="0" dirty="0" smtClean="0"/>
              <a:t> example</a:t>
            </a:r>
          </a:p>
          <a:p>
            <a:endParaRPr lang="en-US" dirty="0" smtClean="0"/>
          </a:p>
          <a:p>
            <a:r>
              <a:rPr lang="en-US" sz="800" dirty="0" smtClean="0">
                <a:solidFill>
                  <a:schemeClr val="bg1">
                    <a:lumMod val="50000"/>
                  </a:schemeClr>
                </a:solidFill>
                <a:latin typeface="Helvetica"/>
                <a:cs typeface="Helvetica"/>
              </a:rPr>
              <a:t>9 conditions (each condition also includes a time and a dispersion derivative)</a:t>
            </a:r>
          </a:p>
          <a:p>
            <a:r>
              <a:rPr lang="en-US" sz="800" dirty="0" smtClean="0">
                <a:solidFill>
                  <a:schemeClr val="bg1">
                    <a:lumMod val="50000"/>
                  </a:schemeClr>
                </a:solidFill>
                <a:latin typeface="Helvetica"/>
                <a:cs typeface="Helvetica"/>
              </a:rPr>
              <a:t>delay for $0 trials</a:t>
            </a:r>
          </a:p>
          <a:p>
            <a:r>
              <a:rPr lang="en-US" sz="800" dirty="0" smtClean="0">
                <a:solidFill>
                  <a:schemeClr val="bg1">
                    <a:lumMod val="50000"/>
                  </a:schemeClr>
                </a:solidFill>
                <a:latin typeface="Helvetica"/>
                <a:cs typeface="Helvetica"/>
              </a:rPr>
              <a:t>delay for $1 trials</a:t>
            </a:r>
          </a:p>
          <a:p>
            <a:r>
              <a:rPr lang="en-US" sz="800" dirty="0" smtClean="0">
                <a:solidFill>
                  <a:srgbClr val="FF6600"/>
                </a:solidFill>
                <a:latin typeface="Helvetica"/>
                <a:cs typeface="Helvetica"/>
              </a:rPr>
              <a:t>delay for $5 trials</a:t>
            </a:r>
          </a:p>
          <a:p>
            <a:r>
              <a:rPr lang="en-US" sz="800" dirty="0" smtClean="0">
                <a:solidFill>
                  <a:schemeClr val="bg1">
                    <a:lumMod val="50000"/>
                  </a:schemeClr>
                </a:solidFill>
                <a:latin typeface="Helvetica"/>
                <a:cs typeface="Helvetica"/>
              </a:rPr>
              <a:t>reward $0 </a:t>
            </a:r>
          </a:p>
          <a:p>
            <a:r>
              <a:rPr lang="pl-PL" sz="800" dirty="0" err="1" smtClean="0">
                <a:solidFill>
                  <a:schemeClr val="bg1">
                    <a:lumMod val="50000"/>
                  </a:schemeClr>
                </a:solidFill>
                <a:latin typeface="Helvetica"/>
                <a:cs typeface="Helvetica"/>
              </a:rPr>
              <a:t>reward</a:t>
            </a:r>
            <a:r>
              <a:rPr lang="pl-PL" sz="800" dirty="0" smtClean="0">
                <a:solidFill>
                  <a:schemeClr val="bg1">
                    <a:lumMod val="50000"/>
                  </a:schemeClr>
                </a:solidFill>
                <a:latin typeface="Helvetica"/>
                <a:cs typeface="Helvetica"/>
              </a:rPr>
              <a:t> $1</a:t>
            </a:r>
          </a:p>
          <a:p>
            <a:r>
              <a:rPr lang="pl-PL" sz="800" dirty="0" err="1" smtClean="0">
                <a:solidFill>
                  <a:schemeClr val="bg1">
                    <a:lumMod val="50000"/>
                  </a:schemeClr>
                </a:solidFill>
                <a:latin typeface="Helvetica"/>
                <a:cs typeface="Helvetica"/>
              </a:rPr>
              <a:t>reward</a:t>
            </a:r>
            <a:r>
              <a:rPr lang="pl-PL" sz="800" dirty="0" smtClean="0">
                <a:solidFill>
                  <a:schemeClr val="bg1">
                    <a:lumMod val="50000"/>
                  </a:schemeClr>
                </a:solidFill>
                <a:latin typeface="Helvetica"/>
                <a:cs typeface="Helvetica"/>
              </a:rPr>
              <a:t> $5</a:t>
            </a:r>
          </a:p>
          <a:p>
            <a:r>
              <a:rPr lang="pl-PL" sz="800" dirty="0" smtClean="0">
                <a:solidFill>
                  <a:schemeClr val="bg1">
                    <a:lumMod val="50000"/>
                  </a:schemeClr>
                </a:solidFill>
                <a:latin typeface="Helvetica"/>
                <a:cs typeface="Helvetica"/>
              </a:rPr>
              <a:t>miss $0 </a:t>
            </a:r>
          </a:p>
          <a:p>
            <a:r>
              <a:rPr lang="pl-PL" sz="800" dirty="0" smtClean="0">
                <a:solidFill>
                  <a:schemeClr val="bg1">
                    <a:lumMod val="50000"/>
                  </a:schemeClr>
                </a:solidFill>
                <a:latin typeface="Helvetica"/>
                <a:cs typeface="Helvetica"/>
              </a:rPr>
              <a:t>miss $1</a:t>
            </a:r>
          </a:p>
          <a:p>
            <a:r>
              <a:rPr lang="pl-PL" sz="800" dirty="0" smtClean="0">
                <a:solidFill>
                  <a:schemeClr val="bg1">
                    <a:lumMod val="50000"/>
                  </a:schemeClr>
                </a:solidFill>
                <a:latin typeface="Helvetica"/>
                <a:cs typeface="Helvetica"/>
              </a:rPr>
              <a:t>miss $5</a:t>
            </a:r>
            <a:endParaRPr lang="en-US" sz="800" dirty="0" smtClean="0">
              <a:solidFill>
                <a:schemeClr val="bg1">
                  <a:lumMod val="50000"/>
                </a:schemeClr>
              </a:solidFill>
              <a:latin typeface="Helvetica"/>
              <a:cs typeface="Helvetica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92516BA-99B3-9D4B-BFD2-07AF68330DBC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77499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92516BA-99B3-9D4B-BFD2-07AF68330DBC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2285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354" y="2130848"/>
            <a:ext cx="7773293" cy="147004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24" y="3886649"/>
            <a:ext cx="6400354" cy="1752451"/>
          </a:xfrm>
        </p:spPr>
        <p:txBody>
          <a:bodyPr/>
          <a:lstStyle>
            <a:lvl1pPr marL="0" indent="0" algn="ctr">
              <a:buNone/>
              <a:defRPr/>
            </a:lvl1pPr>
            <a:lvl2pPr marL="321424" indent="0" algn="ctr">
              <a:buNone/>
              <a:defRPr/>
            </a:lvl2pPr>
            <a:lvl3pPr marL="642849" indent="0" algn="ctr">
              <a:buNone/>
              <a:defRPr/>
            </a:lvl3pPr>
            <a:lvl4pPr marL="964274" indent="0" algn="ctr">
              <a:buNone/>
              <a:defRPr/>
            </a:lvl4pPr>
            <a:lvl5pPr marL="1285697" indent="0" algn="ctr">
              <a:buNone/>
              <a:defRPr/>
            </a:lvl5pPr>
            <a:lvl6pPr marL="1607123" indent="0" algn="ctr">
              <a:buNone/>
              <a:defRPr/>
            </a:lvl6pPr>
            <a:lvl7pPr marL="1928546" indent="0" algn="ctr">
              <a:buNone/>
              <a:defRPr/>
            </a:lvl7pPr>
            <a:lvl8pPr marL="2249971" indent="0" algn="ctr">
              <a:buNone/>
              <a:defRPr/>
            </a:lvl8pPr>
            <a:lvl9pPr marL="2571396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354" y="2130848"/>
            <a:ext cx="7773293" cy="147004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24" y="3886649"/>
            <a:ext cx="6400354" cy="1752451"/>
          </a:xfrm>
        </p:spPr>
        <p:txBody>
          <a:bodyPr/>
          <a:lstStyle>
            <a:lvl1pPr marL="0" indent="0" algn="ctr">
              <a:buNone/>
              <a:defRPr/>
            </a:lvl1pPr>
            <a:lvl2pPr marL="321424" indent="0" algn="ctr">
              <a:buNone/>
              <a:defRPr/>
            </a:lvl2pPr>
            <a:lvl3pPr marL="642849" indent="0" algn="ctr">
              <a:buNone/>
              <a:defRPr/>
            </a:lvl3pPr>
            <a:lvl4pPr marL="964274" indent="0" algn="ctr">
              <a:buNone/>
              <a:defRPr/>
            </a:lvl4pPr>
            <a:lvl5pPr marL="1285697" indent="0" algn="ctr">
              <a:buNone/>
              <a:defRPr/>
            </a:lvl5pPr>
            <a:lvl6pPr marL="1607123" indent="0" algn="ctr">
              <a:buNone/>
              <a:defRPr/>
            </a:lvl6pPr>
            <a:lvl7pPr marL="1928546" indent="0" algn="ctr">
              <a:buNone/>
              <a:defRPr/>
            </a:lvl7pPr>
            <a:lvl8pPr marL="2249971" indent="0" algn="ctr">
              <a:buNone/>
              <a:defRPr/>
            </a:lvl8pPr>
            <a:lvl9pPr marL="2571396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189" y="4406802"/>
            <a:ext cx="7772176" cy="1361777"/>
          </a:xfrm>
        </p:spPr>
        <p:txBody>
          <a:bodyPr anchor="t"/>
          <a:lstStyle>
            <a:lvl1pPr algn="l">
              <a:defRPr sz="28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189" y="2906613"/>
            <a:ext cx="7772176" cy="1500188"/>
          </a:xfrm>
        </p:spPr>
        <p:txBody>
          <a:bodyPr anchor="b"/>
          <a:lstStyle>
            <a:lvl1pPr marL="0" indent="0">
              <a:buNone/>
              <a:defRPr sz="1400"/>
            </a:lvl1pPr>
            <a:lvl2pPr marL="321424" indent="0">
              <a:buNone/>
              <a:defRPr sz="1300"/>
            </a:lvl2pPr>
            <a:lvl3pPr marL="642849" indent="0">
              <a:buNone/>
              <a:defRPr sz="1100"/>
            </a:lvl3pPr>
            <a:lvl4pPr marL="964274" indent="0">
              <a:buNone/>
              <a:defRPr sz="1000"/>
            </a:lvl4pPr>
            <a:lvl5pPr marL="1285697" indent="0">
              <a:buNone/>
              <a:defRPr sz="1000"/>
            </a:lvl5pPr>
            <a:lvl6pPr marL="1607123" indent="0">
              <a:buNone/>
              <a:defRPr sz="1000"/>
            </a:lvl6pPr>
            <a:lvl7pPr marL="1928546" indent="0">
              <a:buNone/>
              <a:defRPr sz="1000"/>
            </a:lvl7pPr>
            <a:lvl8pPr marL="2249971" indent="0">
              <a:buNone/>
              <a:defRPr sz="1000"/>
            </a:lvl8pPr>
            <a:lvl9pPr marL="2571396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92969" y="1946674"/>
            <a:ext cx="1718965" cy="4018359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719090" y="1946674"/>
            <a:ext cx="1718965" cy="4018359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647" y="1534791"/>
            <a:ext cx="4039568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1424" indent="0">
              <a:buNone/>
              <a:defRPr sz="1400" b="1"/>
            </a:lvl2pPr>
            <a:lvl3pPr marL="642849" indent="0">
              <a:buNone/>
              <a:defRPr sz="1300" b="1"/>
            </a:lvl3pPr>
            <a:lvl4pPr marL="964274" indent="0">
              <a:buNone/>
              <a:defRPr sz="1100" b="1"/>
            </a:lvl4pPr>
            <a:lvl5pPr marL="1285697" indent="0">
              <a:buNone/>
              <a:defRPr sz="1100" b="1"/>
            </a:lvl5pPr>
            <a:lvl6pPr marL="1607123" indent="0">
              <a:buNone/>
              <a:defRPr sz="1100" b="1"/>
            </a:lvl6pPr>
            <a:lvl7pPr marL="1928546" indent="0">
              <a:buNone/>
              <a:defRPr sz="1100" b="1"/>
            </a:lvl7pPr>
            <a:lvl8pPr marL="2249971" indent="0">
              <a:buNone/>
              <a:defRPr sz="1100" b="1"/>
            </a:lvl8pPr>
            <a:lvl9pPr marL="2571396" indent="0">
              <a:buNone/>
              <a:defRPr sz="1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647" y="2174379"/>
            <a:ext cx="4039568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4555" y="1534791"/>
            <a:ext cx="4041799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1424" indent="0">
              <a:buNone/>
              <a:defRPr sz="1400" b="1"/>
            </a:lvl2pPr>
            <a:lvl3pPr marL="642849" indent="0">
              <a:buNone/>
              <a:defRPr sz="1300" b="1"/>
            </a:lvl3pPr>
            <a:lvl4pPr marL="964274" indent="0">
              <a:buNone/>
              <a:defRPr sz="1100" b="1"/>
            </a:lvl4pPr>
            <a:lvl5pPr marL="1285697" indent="0">
              <a:buNone/>
              <a:defRPr sz="1100" b="1"/>
            </a:lvl5pPr>
            <a:lvl6pPr marL="1607123" indent="0">
              <a:buNone/>
              <a:defRPr sz="1100" b="1"/>
            </a:lvl6pPr>
            <a:lvl7pPr marL="1928546" indent="0">
              <a:buNone/>
              <a:defRPr sz="1100" b="1"/>
            </a:lvl7pPr>
            <a:lvl8pPr marL="2249971" indent="0">
              <a:buNone/>
              <a:defRPr sz="1100" b="1"/>
            </a:lvl8pPr>
            <a:lvl9pPr marL="2571396" indent="0">
              <a:buNone/>
              <a:defRPr sz="1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4555" y="2174379"/>
            <a:ext cx="4041799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9" y="273475"/>
            <a:ext cx="3008189" cy="1161975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24" y="273473"/>
            <a:ext cx="5111130" cy="5852294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7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649" y="1435448"/>
            <a:ext cx="3008189" cy="4690318"/>
          </a:xfrm>
        </p:spPr>
        <p:txBody>
          <a:bodyPr/>
          <a:lstStyle>
            <a:lvl1pPr marL="0" indent="0">
              <a:buNone/>
              <a:defRPr sz="1000"/>
            </a:lvl1pPr>
            <a:lvl2pPr marL="321424" indent="0">
              <a:buNone/>
              <a:defRPr sz="800"/>
            </a:lvl2pPr>
            <a:lvl3pPr marL="642849" indent="0">
              <a:buNone/>
              <a:defRPr sz="700"/>
            </a:lvl3pPr>
            <a:lvl4pPr marL="964274" indent="0">
              <a:buNone/>
              <a:defRPr sz="600"/>
            </a:lvl4pPr>
            <a:lvl5pPr marL="1285697" indent="0">
              <a:buNone/>
              <a:defRPr sz="600"/>
            </a:lvl5pPr>
            <a:lvl6pPr marL="1607123" indent="0">
              <a:buNone/>
              <a:defRPr sz="600"/>
            </a:lvl6pPr>
            <a:lvl7pPr marL="1928546" indent="0">
              <a:buNone/>
              <a:defRPr sz="600"/>
            </a:lvl7pPr>
            <a:lvl8pPr marL="2249971" indent="0">
              <a:buNone/>
              <a:defRPr sz="600"/>
            </a:lvl8pPr>
            <a:lvl9pPr marL="2571396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637" y="4800824"/>
            <a:ext cx="5486177" cy="567035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637" y="612800"/>
            <a:ext cx="5486177" cy="4114354"/>
          </a:xfrm>
        </p:spPr>
        <p:txBody>
          <a:bodyPr/>
          <a:lstStyle>
            <a:lvl1pPr marL="0" indent="0">
              <a:buNone/>
              <a:defRPr sz="2200"/>
            </a:lvl1pPr>
            <a:lvl2pPr marL="321424" indent="0">
              <a:buNone/>
              <a:defRPr sz="2000"/>
            </a:lvl2pPr>
            <a:lvl3pPr marL="642849" indent="0">
              <a:buNone/>
              <a:defRPr sz="1700"/>
            </a:lvl3pPr>
            <a:lvl4pPr marL="964274" indent="0">
              <a:buNone/>
              <a:defRPr sz="1400"/>
            </a:lvl4pPr>
            <a:lvl5pPr marL="1285697" indent="0">
              <a:buNone/>
              <a:defRPr sz="1400"/>
            </a:lvl5pPr>
            <a:lvl6pPr marL="1607123" indent="0">
              <a:buNone/>
              <a:defRPr sz="1400"/>
            </a:lvl6pPr>
            <a:lvl7pPr marL="1928546" indent="0">
              <a:buNone/>
              <a:defRPr sz="1400"/>
            </a:lvl7pPr>
            <a:lvl8pPr marL="2249971" indent="0">
              <a:buNone/>
              <a:defRPr sz="1400"/>
            </a:lvl8pPr>
            <a:lvl9pPr marL="2571396" indent="0">
              <a:buNone/>
              <a:defRPr sz="1400"/>
            </a:lvl9pPr>
          </a:lstStyle>
          <a:p>
            <a:pPr lvl="0"/>
            <a:endParaRPr lang="en-US" noProof="0">
              <a:sym typeface="Gill Sans" pitchFamily="28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637" y="5367860"/>
            <a:ext cx="5486177" cy="804788"/>
          </a:xfrm>
        </p:spPr>
        <p:txBody>
          <a:bodyPr/>
          <a:lstStyle>
            <a:lvl1pPr marL="0" indent="0">
              <a:buNone/>
              <a:defRPr sz="1000"/>
            </a:lvl1pPr>
            <a:lvl2pPr marL="321424" indent="0">
              <a:buNone/>
              <a:defRPr sz="800"/>
            </a:lvl2pPr>
            <a:lvl3pPr marL="642849" indent="0">
              <a:buNone/>
              <a:defRPr sz="700"/>
            </a:lvl3pPr>
            <a:lvl4pPr marL="964274" indent="0">
              <a:buNone/>
              <a:defRPr sz="600"/>
            </a:lvl4pPr>
            <a:lvl5pPr marL="1285697" indent="0">
              <a:buNone/>
              <a:defRPr sz="600"/>
            </a:lvl5pPr>
            <a:lvl6pPr marL="1607123" indent="0">
              <a:buNone/>
              <a:defRPr sz="600"/>
            </a:lvl6pPr>
            <a:lvl7pPr marL="1928546" indent="0">
              <a:buNone/>
              <a:defRPr sz="600"/>
            </a:lvl7pPr>
            <a:lvl8pPr marL="2249971" indent="0">
              <a:buNone/>
              <a:defRPr sz="600"/>
            </a:lvl8pPr>
            <a:lvl9pPr marL="2571396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11515" y="1151930"/>
            <a:ext cx="1839516" cy="317896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92971" y="1151930"/>
            <a:ext cx="5411391" cy="317896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11515" y="178594"/>
            <a:ext cx="1839516" cy="57864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92971" y="178594"/>
            <a:ext cx="5411391" cy="57864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354" y="2130848"/>
            <a:ext cx="7773293" cy="147004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24" y="3886649"/>
            <a:ext cx="6400354" cy="1752451"/>
          </a:xfrm>
        </p:spPr>
        <p:txBody>
          <a:bodyPr/>
          <a:lstStyle>
            <a:lvl1pPr marL="0" indent="0" algn="ctr">
              <a:buNone/>
              <a:defRPr/>
            </a:lvl1pPr>
            <a:lvl2pPr marL="321424" indent="0" algn="ctr">
              <a:buNone/>
              <a:defRPr/>
            </a:lvl2pPr>
            <a:lvl3pPr marL="642849" indent="0" algn="ctr">
              <a:buNone/>
              <a:defRPr/>
            </a:lvl3pPr>
            <a:lvl4pPr marL="964274" indent="0" algn="ctr">
              <a:buNone/>
              <a:defRPr/>
            </a:lvl4pPr>
            <a:lvl5pPr marL="1285697" indent="0" algn="ctr">
              <a:buNone/>
              <a:defRPr/>
            </a:lvl5pPr>
            <a:lvl6pPr marL="1607123" indent="0" algn="ctr">
              <a:buNone/>
              <a:defRPr/>
            </a:lvl6pPr>
            <a:lvl7pPr marL="1928546" indent="0" algn="ctr">
              <a:buNone/>
              <a:defRPr/>
            </a:lvl7pPr>
            <a:lvl8pPr marL="2249971" indent="0" algn="ctr">
              <a:buNone/>
              <a:defRPr/>
            </a:lvl8pPr>
            <a:lvl9pPr marL="2571396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189" y="4406802"/>
            <a:ext cx="7772176" cy="1361777"/>
          </a:xfrm>
        </p:spPr>
        <p:txBody>
          <a:bodyPr anchor="t"/>
          <a:lstStyle>
            <a:lvl1pPr algn="l">
              <a:defRPr sz="28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189" y="2906613"/>
            <a:ext cx="7772176" cy="1500188"/>
          </a:xfrm>
        </p:spPr>
        <p:txBody>
          <a:bodyPr anchor="b"/>
          <a:lstStyle>
            <a:lvl1pPr marL="0" indent="0">
              <a:buNone/>
              <a:defRPr sz="1400"/>
            </a:lvl1pPr>
            <a:lvl2pPr marL="321424" indent="0">
              <a:buNone/>
              <a:defRPr sz="1300"/>
            </a:lvl2pPr>
            <a:lvl3pPr marL="642849" indent="0">
              <a:buNone/>
              <a:defRPr sz="1100"/>
            </a:lvl3pPr>
            <a:lvl4pPr marL="964274" indent="0">
              <a:buNone/>
              <a:defRPr sz="1000"/>
            </a:lvl4pPr>
            <a:lvl5pPr marL="1285697" indent="0">
              <a:buNone/>
              <a:defRPr sz="1000"/>
            </a:lvl5pPr>
            <a:lvl6pPr marL="1607123" indent="0">
              <a:buNone/>
              <a:defRPr sz="1000"/>
            </a:lvl6pPr>
            <a:lvl7pPr marL="1928546" indent="0">
              <a:buNone/>
              <a:defRPr sz="1000"/>
            </a:lvl7pPr>
            <a:lvl8pPr marL="2249971" indent="0">
              <a:buNone/>
              <a:defRPr sz="1000"/>
            </a:lvl8pPr>
            <a:lvl9pPr marL="2571396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92970" y="1946674"/>
            <a:ext cx="3625453" cy="4018359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5578" y="1946674"/>
            <a:ext cx="3625453" cy="4018359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647" y="1534791"/>
            <a:ext cx="4039568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1424" indent="0">
              <a:buNone/>
              <a:defRPr sz="1400" b="1"/>
            </a:lvl2pPr>
            <a:lvl3pPr marL="642849" indent="0">
              <a:buNone/>
              <a:defRPr sz="1300" b="1"/>
            </a:lvl3pPr>
            <a:lvl4pPr marL="964274" indent="0">
              <a:buNone/>
              <a:defRPr sz="1100" b="1"/>
            </a:lvl4pPr>
            <a:lvl5pPr marL="1285697" indent="0">
              <a:buNone/>
              <a:defRPr sz="1100" b="1"/>
            </a:lvl5pPr>
            <a:lvl6pPr marL="1607123" indent="0">
              <a:buNone/>
              <a:defRPr sz="1100" b="1"/>
            </a:lvl6pPr>
            <a:lvl7pPr marL="1928546" indent="0">
              <a:buNone/>
              <a:defRPr sz="1100" b="1"/>
            </a:lvl7pPr>
            <a:lvl8pPr marL="2249971" indent="0">
              <a:buNone/>
              <a:defRPr sz="1100" b="1"/>
            </a:lvl8pPr>
            <a:lvl9pPr marL="2571396" indent="0">
              <a:buNone/>
              <a:defRPr sz="1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647" y="2174379"/>
            <a:ext cx="4039568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4555" y="1534791"/>
            <a:ext cx="4041799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1424" indent="0">
              <a:buNone/>
              <a:defRPr sz="1400" b="1"/>
            </a:lvl2pPr>
            <a:lvl3pPr marL="642849" indent="0">
              <a:buNone/>
              <a:defRPr sz="1300" b="1"/>
            </a:lvl3pPr>
            <a:lvl4pPr marL="964274" indent="0">
              <a:buNone/>
              <a:defRPr sz="1100" b="1"/>
            </a:lvl4pPr>
            <a:lvl5pPr marL="1285697" indent="0">
              <a:buNone/>
              <a:defRPr sz="1100" b="1"/>
            </a:lvl5pPr>
            <a:lvl6pPr marL="1607123" indent="0">
              <a:buNone/>
              <a:defRPr sz="1100" b="1"/>
            </a:lvl6pPr>
            <a:lvl7pPr marL="1928546" indent="0">
              <a:buNone/>
              <a:defRPr sz="1100" b="1"/>
            </a:lvl7pPr>
            <a:lvl8pPr marL="2249971" indent="0">
              <a:buNone/>
              <a:defRPr sz="1100" b="1"/>
            </a:lvl8pPr>
            <a:lvl9pPr marL="2571396" indent="0">
              <a:buNone/>
              <a:defRPr sz="1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4555" y="2174379"/>
            <a:ext cx="4041799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9" y="273475"/>
            <a:ext cx="3008189" cy="1161975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24" y="273473"/>
            <a:ext cx="5111130" cy="5852294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7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649" y="1435448"/>
            <a:ext cx="3008189" cy="4690318"/>
          </a:xfrm>
        </p:spPr>
        <p:txBody>
          <a:bodyPr/>
          <a:lstStyle>
            <a:lvl1pPr marL="0" indent="0">
              <a:buNone/>
              <a:defRPr sz="1000"/>
            </a:lvl1pPr>
            <a:lvl2pPr marL="321424" indent="0">
              <a:buNone/>
              <a:defRPr sz="800"/>
            </a:lvl2pPr>
            <a:lvl3pPr marL="642849" indent="0">
              <a:buNone/>
              <a:defRPr sz="700"/>
            </a:lvl3pPr>
            <a:lvl4pPr marL="964274" indent="0">
              <a:buNone/>
              <a:defRPr sz="600"/>
            </a:lvl4pPr>
            <a:lvl5pPr marL="1285697" indent="0">
              <a:buNone/>
              <a:defRPr sz="600"/>
            </a:lvl5pPr>
            <a:lvl6pPr marL="1607123" indent="0">
              <a:buNone/>
              <a:defRPr sz="600"/>
            </a:lvl6pPr>
            <a:lvl7pPr marL="1928546" indent="0">
              <a:buNone/>
              <a:defRPr sz="600"/>
            </a:lvl7pPr>
            <a:lvl8pPr marL="2249971" indent="0">
              <a:buNone/>
              <a:defRPr sz="600"/>
            </a:lvl8pPr>
            <a:lvl9pPr marL="2571396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637" y="4800824"/>
            <a:ext cx="5486177" cy="567035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637" y="612800"/>
            <a:ext cx="5486177" cy="4114354"/>
          </a:xfrm>
        </p:spPr>
        <p:txBody>
          <a:bodyPr/>
          <a:lstStyle>
            <a:lvl1pPr marL="0" indent="0">
              <a:buNone/>
              <a:defRPr sz="2200"/>
            </a:lvl1pPr>
            <a:lvl2pPr marL="321424" indent="0">
              <a:buNone/>
              <a:defRPr sz="2000"/>
            </a:lvl2pPr>
            <a:lvl3pPr marL="642849" indent="0">
              <a:buNone/>
              <a:defRPr sz="1700"/>
            </a:lvl3pPr>
            <a:lvl4pPr marL="964274" indent="0">
              <a:buNone/>
              <a:defRPr sz="1400"/>
            </a:lvl4pPr>
            <a:lvl5pPr marL="1285697" indent="0">
              <a:buNone/>
              <a:defRPr sz="1400"/>
            </a:lvl5pPr>
            <a:lvl6pPr marL="1607123" indent="0">
              <a:buNone/>
              <a:defRPr sz="1400"/>
            </a:lvl6pPr>
            <a:lvl7pPr marL="1928546" indent="0">
              <a:buNone/>
              <a:defRPr sz="1400"/>
            </a:lvl7pPr>
            <a:lvl8pPr marL="2249971" indent="0">
              <a:buNone/>
              <a:defRPr sz="1400"/>
            </a:lvl8pPr>
            <a:lvl9pPr marL="2571396" indent="0">
              <a:buNone/>
              <a:defRPr sz="1400"/>
            </a:lvl9pPr>
          </a:lstStyle>
          <a:p>
            <a:pPr lvl="0"/>
            <a:endParaRPr lang="en-US" noProof="0">
              <a:sym typeface="Gill Sans" pitchFamily="28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637" y="5367860"/>
            <a:ext cx="5486177" cy="804788"/>
          </a:xfrm>
        </p:spPr>
        <p:txBody>
          <a:bodyPr/>
          <a:lstStyle>
            <a:lvl1pPr marL="0" indent="0">
              <a:buNone/>
              <a:defRPr sz="1000"/>
            </a:lvl1pPr>
            <a:lvl2pPr marL="321424" indent="0">
              <a:buNone/>
              <a:defRPr sz="800"/>
            </a:lvl2pPr>
            <a:lvl3pPr marL="642849" indent="0">
              <a:buNone/>
              <a:defRPr sz="700"/>
            </a:lvl3pPr>
            <a:lvl4pPr marL="964274" indent="0">
              <a:buNone/>
              <a:defRPr sz="600"/>
            </a:lvl4pPr>
            <a:lvl5pPr marL="1285697" indent="0">
              <a:buNone/>
              <a:defRPr sz="600"/>
            </a:lvl5pPr>
            <a:lvl6pPr marL="1607123" indent="0">
              <a:buNone/>
              <a:defRPr sz="600"/>
            </a:lvl6pPr>
            <a:lvl7pPr marL="1928546" indent="0">
              <a:buNone/>
              <a:defRPr sz="600"/>
            </a:lvl7pPr>
            <a:lvl8pPr marL="2249971" indent="0">
              <a:buNone/>
              <a:defRPr sz="600"/>
            </a:lvl8pPr>
            <a:lvl9pPr marL="2571396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354" y="2130848"/>
            <a:ext cx="7773293" cy="147004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24" y="3886649"/>
            <a:ext cx="6400354" cy="1752451"/>
          </a:xfrm>
          <a:prstGeom prst="rect">
            <a:avLst/>
          </a:prstGeom>
        </p:spPr>
        <p:txBody>
          <a:bodyPr vert="horz" lIns="64284" tIns="32142" rIns="64284" bIns="32142"/>
          <a:lstStyle>
            <a:lvl1pPr marL="0" indent="0" algn="ctr">
              <a:buNone/>
              <a:defRPr/>
            </a:lvl1pPr>
            <a:lvl2pPr marL="321424" indent="0" algn="ctr">
              <a:buNone/>
              <a:defRPr/>
            </a:lvl2pPr>
            <a:lvl3pPr marL="642849" indent="0" algn="ctr">
              <a:buNone/>
              <a:defRPr/>
            </a:lvl3pPr>
            <a:lvl4pPr marL="964274" indent="0" algn="ctr">
              <a:buNone/>
              <a:defRPr/>
            </a:lvl4pPr>
            <a:lvl5pPr marL="1285697" indent="0" algn="ctr">
              <a:buNone/>
              <a:defRPr/>
            </a:lvl5pPr>
            <a:lvl6pPr marL="1607123" indent="0" algn="ctr">
              <a:buNone/>
              <a:defRPr/>
            </a:lvl6pPr>
            <a:lvl7pPr marL="1928546" indent="0" algn="ctr">
              <a:buNone/>
              <a:defRPr/>
            </a:lvl7pPr>
            <a:lvl8pPr marL="2249971" indent="0" algn="ctr">
              <a:buNone/>
              <a:defRPr/>
            </a:lvl8pPr>
            <a:lvl9pPr marL="2571396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11515" y="178594"/>
            <a:ext cx="1839516" cy="57864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92971" y="178594"/>
            <a:ext cx="5411391" cy="57864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354" y="2130848"/>
            <a:ext cx="7773293" cy="147004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24" y="3886649"/>
            <a:ext cx="6400354" cy="1752451"/>
          </a:xfrm>
        </p:spPr>
        <p:txBody>
          <a:bodyPr/>
          <a:lstStyle>
            <a:lvl1pPr marL="0" indent="0" algn="ctr">
              <a:buNone/>
              <a:defRPr/>
            </a:lvl1pPr>
            <a:lvl2pPr marL="321424" indent="0" algn="ctr">
              <a:buNone/>
              <a:defRPr/>
            </a:lvl2pPr>
            <a:lvl3pPr marL="642849" indent="0" algn="ctr">
              <a:buNone/>
              <a:defRPr/>
            </a:lvl3pPr>
            <a:lvl4pPr marL="964274" indent="0" algn="ctr">
              <a:buNone/>
              <a:defRPr/>
            </a:lvl4pPr>
            <a:lvl5pPr marL="1285697" indent="0" algn="ctr">
              <a:buNone/>
              <a:defRPr/>
            </a:lvl5pPr>
            <a:lvl6pPr marL="1607123" indent="0" algn="ctr">
              <a:buNone/>
              <a:defRPr/>
            </a:lvl6pPr>
            <a:lvl7pPr marL="1928546" indent="0" algn="ctr">
              <a:buNone/>
              <a:defRPr/>
            </a:lvl7pPr>
            <a:lvl8pPr marL="2249971" indent="0" algn="ctr">
              <a:buNone/>
              <a:defRPr/>
            </a:lvl8pPr>
            <a:lvl9pPr marL="2571396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189" y="4406802"/>
            <a:ext cx="7772176" cy="1361777"/>
          </a:xfrm>
        </p:spPr>
        <p:txBody>
          <a:bodyPr anchor="t"/>
          <a:lstStyle>
            <a:lvl1pPr algn="l">
              <a:defRPr sz="28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189" y="2906613"/>
            <a:ext cx="7772176" cy="1500188"/>
          </a:xfrm>
        </p:spPr>
        <p:txBody>
          <a:bodyPr anchor="b"/>
          <a:lstStyle>
            <a:lvl1pPr marL="0" indent="0">
              <a:buNone/>
              <a:defRPr sz="1400"/>
            </a:lvl1pPr>
            <a:lvl2pPr marL="321424" indent="0">
              <a:buNone/>
              <a:defRPr sz="1300"/>
            </a:lvl2pPr>
            <a:lvl3pPr marL="642849" indent="0">
              <a:buNone/>
              <a:defRPr sz="1100"/>
            </a:lvl3pPr>
            <a:lvl4pPr marL="964274" indent="0">
              <a:buNone/>
              <a:defRPr sz="1000"/>
            </a:lvl4pPr>
            <a:lvl5pPr marL="1285697" indent="0">
              <a:buNone/>
              <a:defRPr sz="1000"/>
            </a:lvl5pPr>
            <a:lvl6pPr marL="1607123" indent="0">
              <a:buNone/>
              <a:defRPr sz="1000"/>
            </a:lvl6pPr>
            <a:lvl7pPr marL="1928546" indent="0">
              <a:buNone/>
              <a:defRPr sz="1000"/>
            </a:lvl7pPr>
            <a:lvl8pPr marL="2249971" indent="0">
              <a:buNone/>
              <a:defRPr sz="1000"/>
            </a:lvl8pPr>
            <a:lvl9pPr marL="2571396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64970" y="1946674"/>
            <a:ext cx="1339453" cy="4018359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11578" y="1946674"/>
            <a:ext cx="1339453" cy="4018359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647" y="1534791"/>
            <a:ext cx="4039568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1424" indent="0">
              <a:buNone/>
              <a:defRPr sz="1400" b="1"/>
            </a:lvl2pPr>
            <a:lvl3pPr marL="642849" indent="0">
              <a:buNone/>
              <a:defRPr sz="1300" b="1"/>
            </a:lvl3pPr>
            <a:lvl4pPr marL="964274" indent="0">
              <a:buNone/>
              <a:defRPr sz="1100" b="1"/>
            </a:lvl4pPr>
            <a:lvl5pPr marL="1285697" indent="0">
              <a:buNone/>
              <a:defRPr sz="1100" b="1"/>
            </a:lvl5pPr>
            <a:lvl6pPr marL="1607123" indent="0">
              <a:buNone/>
              <a:defRPr sz="1100" b="1"/>
            </a:lvl6pPr>
            <a:lvl7pPr marL="1928546" indent="0">
              <a:buNone/>
              <a:defRPr sz="1100" b="1"/>
            </a:lvl7pPr>
            <a:lvl8pPr marL="2249971" indent="0">
              <a:buNone/>
              <a:defRPr sz="1100" b="1"/>
            </a:lvl8pPr>
            <a:lvl9pPr marL="2571396" indent="0">
              <a:buNone/>
              <a:defRPr sz="1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647" y="2174379"/>
            <a:ext cx="4039568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4555" y="1534791"/>
            <a:ext cx="4041799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1424" indent="0">
              <a:buNone/>
              <a:defRPr sz="1400" b="1"/>
            </a:lvl2pPr>
            <a:lvl3pPr marL="642849" indent="0">
              <a:buNone/>
              <a:defRPr sz="1300" b="1"/>
            </a:lvl3pPr>
            <a:lvl4pPr marL="964274" indent="0">
              <a:buNone/>
              <a:defRPr sz="1100" b="1"/>
            </a:lvl4pPr>
            <a:lvl5pPr marL="1285697" indent="0">
              <a:buNone/>
              <a:defRPr sz="1100" b="1"/>
            </a:lvl5pPr>
            <a:lvl6pPr marL="1607123" indent="0">
              <a:buNone/>
              <a:defRPr sz="1100" b="1"/>
            </a:lvl6pPr>
            <a:lvl7pPr marL="1928546" indent="0">
              <a:buNone/>
              <a:defRPr sz="1100" b="1"/>
            </a:lvl7pPr>
            <a:lvl8pPr marL="2249971" indent="0">
              <a:buNone/>
              <a:defRPr sz="1100" b="1"/>
            </a:lvl8pPr>
            <a:lvl9pPr marL="2571396" indent="0">
              <a:buNone/>
              <a:defRPr sz="1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4555" y="2174379"/>
            <a:ext cx="4041799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/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9" y="273475"/>
            <a:ext cx="3008189" cy="1161975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24" y="273473"/>
            <a:ext cx="5111130" cy="5852294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7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649" y="1435448"/>
            <a:ext cx="3008189" cy="4690318"/>
          </a:xfrm>
        </p:spPr>
        <p:txBody>
          <a:bodyPr/>
          <a:lstStyle>
            <a:lvl1pPr marL="0" indent="0">
              <a:buNone/>
              <a:defRPr sz="1000"/>
            </a:lvl1pPr>
            <a:lvl2pPr marL="321424" indent="0">
              <a:buNone/>
              <a:defRPr sz="800"/>
            </a:lvl2pPr>
            <a:lvl3pPr marL="642849" indent="0">
              <a:buNone/>
              <a:defRPr sz="700"/>
            </a:lvl3pPr>
            <a:lvl4pPr marL="964274" indent="0">
              <a:buNone/>
              <a:defRPr sz="600"/>
            </a:lvl4pPr>
            <a:lvl5pPr marL="1285697" indent="0">
              <a:buNone/>
              <a:defRPr sz="600"/>
            </a:lvl5pPr>
            <a:lvl6pPr marL="1607123" indent="0">
              <a:buNone/>
              <a:defRPr sz="600"/>
            </a:lvl6pPr>
            <a:lvl7pPr marL="1928546" indent="0">
              <a:buNone/>
              <a:defRPr sz="600"/>
            </a:lvl7pPr>
            <a:lvl8pPr marL="2249971" indent="0">
              <a:buNone/>
              <a:defRPr sz="600"/>
            </a:lvl8pPr>
            <a:lvl9pPr marL="2571396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647" y="1600649"/>
            <a:ext cx="8228707" cy="4525119"/>
          </a:xfrm>
          <a:prstGeom prst="rect">
            <a:avLst/>
          </a:prstGeom>
        </p:spPr>
        <p:txBody>
          <a:bodyPr vert="horz" lIns="64284" tIns="32142" rIns="64284" bIns="32142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637" y="4800824"/>
            <a:ext cx="5486177" cy="567035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637" y="612800"/>
            <a:ext cx="5486177" cy="4114354"/>
          </a:xfrm>
        </p:spPr>
        <p:txBody>
          <a:bodyPr/>
          <a:lstStyle>
            <a:lvl1pPr marL="0" indent="0">
              <a:buNone/>
              <a:defRPr sz="2200"/>
            </a:lvl1pPr>
            <a:lvl2pPr marL="321424" indent="0">
              <a:buNone/>
              <a:defRPr sz="2000"/>
            </a:lvl2pPr>
            <a:lvl3pPr marL="642849" indent="0">
              <a:buNone/>
              <a:defRPr sz="1700"/>
            </a:lvl3pPr>
            <a:lvl4pPr marL="964274" indent="0">
              <a:buNone/>
              <a:defRPr sz="1400"/>
            </a:lvl4pPr>
            <a:lvl5pPr marL="1285697" indent="0">
              <a:buNone/>
              <a:defRPr sz="1400"/>
            </a:lvl5pPr>
            <a:lvl6pPr marL="1607123" indent="0">
              <a:buNone/>
              <a:defRPr sz="1400"/>
            </a:lvl6pPr>
            <a:lvl7pPr marL="1928546" indent="0">
              <a:buNone/>
              <a:defRPr sz="1400"/>
            </a:lvl7pPr>
            <a:lvl8pPr marL="2249971" indent="0">
              <a:buNone/>
              <a:defRPr sz="1400"/>
            </a:lvl8pPr>
            <a:lvl9pPr marL="2571396" indent="0">
              <a:buNone/>
              <a:defRPr sz="1400"/>
            </a:lvl9pPr>
          </a:lstStyle>
          <a:p>
            <a:pPr lvl="0"/>
            <a:endParaRPr lang="en-US" noProof="0">
              <a:sym typeface="Gill Sans" pitchFamily="28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637" y="5367860"/>
            <a:ext cx="5486177" cy="804788"/>
          </a:xfrm>
        </p:spPr>
        <p:txBody>
          <a:bodyPr/>
          <a:lstStyle>
            <a:lvl1pPr marL="0" indent="0">
              <a:buNone/>
              <a:defRPr sz="1000"/>
            </a:lvl1pPr>
            <a:lvl2pPr marL="321424" indent="0">
              <a:buNone/>
              <a:defRPr sz="800"/>
            </a:lvl2pPr>
            <a:lvl3pPr marL="642849" indent="0">
              <a:buNone/>
              <a:defRPr sz="700"/>
            </a:lvl3pPr>
            <a:lvl4pPr marL="964274" indent="0">
              <a:buNone/>
              <a:defRPr sz="600"/>
            </a:lvl4pPr>
            <a:lvl5pPr marL="1285697" indent="0">
              <a:buNone/>
              <a:defRPr sz="600"/>
            </a:lvl5pPr>
            <a:lvl6pPr marL="1607123" indent="0">
              <a:buNone/>
              <a:defRPr sz="600"/>
            </a:lvl6pPr>
            <a:lvl7pPr marL="1928546" indent="0">
              <a:buNone/>
              <a:defRPr sz="600"/>
            </a:lvl7pPr>
            <a:lvl8pPr marL="2249971" indent="0">
              <a:buNone/>
              <a:defRPr sz="600"/>
            </a:lvl8pPr>
            <a:lvl9pPr marL="2571396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11515" y="178594"/>
            <a:ext cx="1839516" cy="57864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92971" y="178594"/>
            <a:ext cx="5411391" cy="57864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354" y="2130848"/>
            <a:ext cx="7773293" cy="147004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24" y="3886649"/>
            <a:ext cx="6400354" cy="1752451"/>
          </a:xfrm>
        </p:spPr>
        <p:txBody>
          <a:bodyPr/>
          <a:lstStyle>
            <a:lvl1pPr marL="0" indent="0" algn="ctr">
              <a:buNone/>
              <a:defRPr/>
            </a:lvl1pPr>
            <a:lvl2pPr marL="321424" indent="0" algn="ctr">
              <a:buNone/>
              <a:defRPr/>
            </a:lvl2pPr>
            <a:lvl3pPr marL="642849" indent="0" algn="ctr">
              <a:buNone/>
              <a:defRPr/>
            </a:lvl3pPr>
            <a:lvl4pPr marL="964274" indent="0" algn="ctr">
              <a:buNone/>
              <a:defRPr/>
            </a:lvl4pPr>
            <a:lvl5pPr marL="1285697" indent="0" algn="ctr">
              <a:buNone/>
              <a:defRPr/>
            </a:lvl5pPr>
            <a:lvl6pPr marL="1607123" indent="0" algn="ctr">
              <a:buNone/>
              <a:defRPr/>
            </a:lvl6pPr>
            <a:lvl7pPr marL="1928546" indent="0" algn="ctr">
              <a:buNone/>
              <a:defRPr/>
            </a:lvl7pPr>
            <a:lvl8pPr marL="2249971" indent="0" algn="ctr">
              <a:buNone/>
              <a:defRPr/>
            </a:lvl8pPr>
            <a:lvl9pPr marL="2571396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189" y="4406802"/>
            <a:ext cx="7772176" cy="1361777"/>
          </a:xfrm>
        </p:spPr>
        <p:txBody>
          <a:bodyPr anchor="t"/>
          <a:lstStyle>
            <a:lvl1pPr algn="l">
              <a:defRPr sz="28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189" y="2906613"/>
            <a:ext cx="7772176" cy="1500188"/>
          </a:xfrm>
        </p:spPr>
        <p:txBody>
          <a:bodyPr anchor="b"/>
          <a:lstStyle>
            <a:lvl1pPr marL="0" indent="0">
              <a:buNone/>
              <a:defRPr sz="1400"/>
            </a:lvl1pPr>
            <a:lvl2pPr marL="321424" indent="0">
              <a:buNone/>
              <a:defRPr sz="1300"/>
            </a:lvl2pPr>
            <a:lvl3pPr marL="642849" indent="0">
              <a:buNone/>
              <a:defRPr sz="1100"/>
            </a:lvl3pPr>
            <a:lvl4pPr marL="964274" indent="0">
              <a:buNone/>
              <a:defRPr sz="1000"/>
            </a:lvl4pPr>
            <a:lvl5pPr marL="1285697" indent="0">
              <a:buNone/>
              <a:defRPr sz="1000"/>
            </a:lvl5pPr>
            <a:lvl6pPr marL="1607123" indent="0">
              <a:buNone/>
              <a:defRPr sz="1000"/>
            </a:lvl6pPr>
            <a:lvl7pPr marL="1928546" indent="0">
              <a:buNone/>
              <a:defRPr sz="1000"/>
            </a:lvl7pPr>
            <a:lvl8pPr marL="2249971" indent="0">
              <a:buNone/>
              <a:defRPr sz="1000"/>
            </a:lvl8pPr>
            <a:lvl9pPr marL="2571396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92969" y="1946674"/>
            <a:ext cx="1718965" cy="4018359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719090" y="1946674"/>
            <a:ext cx="1718965" cy="4018359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647" y="1534791"/>
            <a:ext cx="4039568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1424" indent="0">
              <a:buNone/>
              <a:defRPr sz="1400" b="1"/>
            </a:lvl2pPr>
            <a:lvl3pPr marL="642849" indent="0">
              <a:buNone/>
              <a:defRPr sz="1300" b="1"/>
            </a:lvl3pPr>
            <a:lvl4pPr marL="964274" indent="0">
              <a:buNone/>
              <a:defRPr sz="1100" b="1"/>
            </a:lvl4pPr>
            <a:lvl5pPr marL="1285697" indent="0">
              <a:buNone/>
              <a:defRPr sz="1100" b="1"/>
            </a:lvl5pPr>
            <a:lvl6pPr marL="1607123" indent="0">
              <a:buNone/>
              <a:defRPr sz="1100" b="1"/>
            </a:lvl6pPr>
            <a:lvl7pPr marL="1928546" indent="0">
              <a:buNone/>
              <a:defRPr sz="1100" b="1"/>
            </a:lvl7pPr>
            <a:lvl8pPr marL="2249971" indent="0">
              <a:buNone/>
              <a:defRPr sz="1100" b="1"/>
            </a:lvl8pPr>
            <a:lvl9pPr marL="2571396" indent="0">
              <a:buNone/>
              <a:defRPr sz="1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647" y="2174379"/>
            <a:ext cx="4039568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4555" y="1534791"/>
            <a:ext cx="4041799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1424" indent="0">
              <a:buNone/>
              <a:defRPr sz="1400" b="1"/>
            </a:lvl2pPr>
            <a:lvl3pPr marL="642849" indent="0">
              <a:buNone/>
              <a:defRPr sz="1300" b="1"/>
            </a:lvl3pPr>
            <a:lvl4pPr marL="964274" indent="0">
              <a:buNone/>
              <a:defRPr sz="1100" b="1"/>
            </a:lvl4pPr>
            <a:lvl5pPr marL="1285697" indent="0">
              <a:buNone/>
              <a:defRPr sz="1100" b="1"/>
            </a:lvl5pPr>
            <a:lvl6pPr marL="1607123" indent="0">
              <a:buNone/>
              <a:defRPr sz="1100" b="1"/>
            </a:lvl6pPr>
            <a:lvl7pPr marL="1928546" indent="0">
              <a:buNone/>
              <a:defRPr sz="1100" b="1"/>
            </a:lvl7pPr>
            <a:lvl8pPr marL="2249971" indent="0">
              <a:buNone/>
              <a:defRPr sz="1100" b="1"/>
            </a:lvl8pPr>
            <a:lvl9pPr marL="2571396" indent="0">
              <a:buNone/>
              <a:defRPr sz="1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4555" y="2174379"/>
            <a:ext cx="4041799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189" y="4406802"/>
            <a:ext cx="7772176" cy="1361777"/>
          </a:xfrm>
        </p:spPr>
        <p:txBody>
          <a:bodyPr anchor="t"/>
          <a:lstStyle>
            <a:lvl1pPr algn="l">
              <a:defRPr sz="28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189" y="2906613"/>
            <a:ext cx="7772176" cy="1500188"/>
          </a:xfrm>
          <a:prstGeom prst="rect">
            <a:avLst/>
          </a:prstGeom>
        </p:spPr>
        <p:txBody>
          <a:bodyPr vert="horz" lIns="64284" tIns="32142" rIns="64284" bIns="32142" anchor="b"/>
          <a:lstStyle>
            <a:lvl1pPr marL="0" indent="0">
              <a:buNone/>
              <a:defRPr sz="1400"/>
            </a:lvl1pPr>
            <a:lvl2pPr marL="321424" indent="0">
              <a:buNone/>
              <a:defRPr sz="1300"/>
            </a:lvl2pPr>
            <a:lvl3pPr marL="642849" indent="0">
              <a:buNone/>
              <a:defRPr sz="1100"/>
            </a:lvl3pPr>
            <a:lvl4pPr marL="964274" indent="0">
              <a:buNone/>
              <a:defRPr sz="1000"/>
            </a:lvl4pPr>
            <a:lvl5pPr marL="1285697" indent="0">
              <a:buNone/>
              <a:defRPr sz="1000"/>
            </a:lvl5pPr>
            <a:lvl6pPr marL="1607123" indent="0">
              <a:buNone/>
              <a:defRPr sz="1000"/>
            </a:lvl6pPr>
            <a:lvl7pPr marL="1928546" indent="0">
              <a:buNone/>
              <a:defRPr sz="1000"/>
            </a:lvl7pPr>
            <a:lvl8pPr marL="2249971" indent="0">
              <a:buNone/>
              <a:defRPr sz="1000"/>
            </a:lvl8pPr>
            <a:lvl9pPr marL="2571396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9" y="273475"/>
            <a:ext cx="3008189" cy="1161975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24" y="273473"/>
            <a:ext cx="5111130" cy="5852294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7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649" y="1435448"/>
            <a:ext cx="3008189" cy="4690318"/>
          </a:xfrm>
        </p:spPr>
        <p:txBody>
          <a:bodyPr/>
          <a:lstStyle>
            <a:lvl1pPr marL="0" indent="0">
              <a:buNone/>
              <a:defRPr sz="1000"/>
            </a:lvl1pPr>
            <a:lvl2pPr marL="321424" indent="0">
              <a:buNone/>
              <a:defRPr sz="800"/>
            </a:lvl2pPr>
            <a:lvl3pPr marL="642849" indent="0">
              <a:buNone/>
              <a:defRPr sz="700"/>
            </a:lvl3pPr>
            <a:lvl4pPr marL="964274" indent="0">
              <a:buNone/>
              <a:defRPr sz="600"/>
            </a:lvl4pPr>
            <a:lvl5pPr marL="1285697" indent="0">
              <a:buNone/>
              <a:defRPr sz="600"/>
            </a:lvl5pPr>
            <a:lvl6pPr marL="1607123" indent="0">
              <a:buNone/>
              <a:defRPr sz="600"/>
            </a:lvl6pPr>
            <a:lvl7pPr marL="1928546" indent="0">
              <a:buNone/>
              <a:defRPr sz="600"/>
            </a:lvl7pPr>
            <a:lvl8pPr marL="2249971" indent="0">
              <a:buNone/>
              <a:defRPr sz="600"/>
            </a:lvl8pPr>
            <a:lvl9pPr marL="2571396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637" y="4800824"/>
            <a:ext cx="5486177" cy="567035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637" y="612800"/>
            <a:ext cx="5486177" cy="4114354"/>
          </a:xfrm>
        </p:spPr>
        <p:txBody>
          <a:bodyPr/>
          <a:lstStyle>
            <a:lvl1pPr marL="0" indent="0">
              <a:buNone/>
              <a:defRPr sz="2200"/>
            </a:lvl1pPr>
            <a:lvl2pPr marL="321424" indent="0">
              <a:buNone/>
              <a:defRPr sz="2000"/>
            </a:lvl2pPr>
            <a:lvl3pPr marL="642849" indent="0">
              <a:buNone/>
              <a:defRPr sz="1700"/>
            </a:lvl3pPr>
            <a:lvl4pPr marL="964274" indent="0">
              <a:buNone/>
              <a:defRPr sz="1400"/>
            </a:lvl4pPr>
            <a:lvl5pPr marL="1285697" indent="0">
              <a:buNone/>
              <a:defRPr sz="1400"/>
            </a:lvl5pPr>
            <a:lvl6pPr marL="1607123" indent="0">
              <a:buNone/>
              <a:defRPr sz="1400"/>
            </a:lvl6pPr>
            <a:lvl7pPr marL="1928546" indent="0">
              <a:buNone/>
              <a:defRPr sz="1400"/>
            </a:lvl7pPr>
            <a:lvl8pPr marL="2249971" indent="0">
              <a:buNone/>
              <a:defRPr sz="1400"/>
            </a:lvl8pPr>
            <a:lvl9pPr marL="2571396" indent="0">
              <a:buNone/>
              <a:defRPr sz="1400"/>
            </a:lvl9pPr>
          </a:lstStyle>
          <a:p>
            <a:pPr lvl="0"/>
            <a:endParaRPr lang="en-US" noProof="0">
              <a:sym typeface="Gill Sans" pitchFamily="28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637" y="5367860"/>
            <a:ext cx="5486177" cy="804788"/>
          </a:xfrm>
        </p:spPr>
        <p:txBody>
          <a:bodyPr/>
          <a:lstStyle>
            <a:lvl1pPr marL="0" indent="0">
              <a:buNone/>
              <a:defRPr sz="1000"/>
            </a:lvl1pPr>
            <a:lvl2pPr marL="321424" indent="0">
              <a:buNone/>
              <a:defRPr sz="800"/>
            </a:lvl2pPr>
            <a:lvl3pPr marL="642849" indent="0">
              <a:buNone/>
              <a:defRPr sz="700"/>
            </a:lvl3pPr>
            <a:lvl4pPr marL="964274" indent="0">
              <a:buNone/>
              <a:defRPr sz="600"/>
            </a:lvl4pPr>
            <a:lvl5pPr marL="1285697" indent="0">
              <a:buNone/>
              <a:defRPr sz="600"/>
            </a:lvl5pPr>
            <a:lvl6pPr marL="1607123" indent="0">
              <a:buNone/>
              <a:defRPr sz="600"/>
            </a:lvl6pPr>
            <a:lvl7pPr marL="1928546" indent="0">
              <a:buNone/>
              <a:defRPr sz="600"/>
            </a:lvl7pPr>
            <a:lvl8pPr marL="2249971" indent="0">
              <a:buNone/>
              <a:defRPr sz="600"/>
            </a:lvl8pPr>
            <a:lvl9pPr marL="2571396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11515" y="178594"/>
            <a:ext cx="1839516" cy="57864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92971" y="178594"/>
            <a:ext cx="5411391" cy="57864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354" y="2130848"/>
            <a:ext cx="7773293" cy="1470049"/>
          </a:xfrm>
          <a:prstGeom prst="rect">
            <a:avLst/>
          </a:prstGeom>
        </p:spPr>
        <p:txBody>
          <a:bodyPr vert="horz" lIns="64284" tIns="32142" rIns="64284" bIns="32142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24" y="3886649"/>
            <a:ext cx="6400354" cy="1752451"/>
          </a:xfrm>
        </p:spPr>
        <p:txBody>
          <a:bodyPr/>
          <a:lstStyle>
            <a:lvl1pPr marL="0" indent="0" algn="ctr">
              <a:buNone/>
              <a:defRPr/>
            </a:lvl1pPr>
            <a:lvl2pPr marL="321424" indent="0" algn="ctr">
              <a:buNone/>
              <a:defRPr/>
            </a:lvl2pPr>
            <a:lvl3pPr marL="642849" indent="0" algn="ctr">
              <a:buNone/>
              <a:defRPr/>
            </a:lvl3pPr>
            <a:lvl4pPr marL="964274" indent="0" algn="ctr">
              <a:buNone/>
              <a:defRPr/>
            </a:lvl4pPr>
            <a:lvl5pPr marL="1285697" indent="0" algn="ctr">
              <a:buNone/>
              <a:defRPr/>
            </a:lvl5pPr>
            <a:lvl6pPr marL="1607123" indent="0" algn="ctr">
              <a:buNone/>
              <a:defRPr/>
            </a:lvl6pPr>
            <a:lvl7pPr marL="1928546" indent="0" algn="ctr">
              <a:buNone/>
              <a:defRPr/>
            </a:lvl7pPr>
            <a:lvl8pPr marL="2249971" indent="0" algn="ctr">
              <a:buNone/>
              <a:defRPr/>
            </a:lvl8pPr>
            <a:lvl9pPr marL="2571396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  <a:prstGeom prst="rect">
            <a:avLst/>
          </a:prstGeom>
        </p:spPr>
        <p:txBody>
          <a:bodyPr vert="horz" lIns="64284" tIns="32142" rIns="64284" bIns="32142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189" y="4406802"/>
            <a:ext cx="7772176" cy="1361777"/>
          </a:xfrm>
          <a:prstGeom prst="rect">
            <a:avLst/>
          </a:prstGeom>
        </p:spPr>
        <p:txBody>
          <a:bodyPr vert="horz" lIns="64284" tIns="32142" rIns="64284" bIns="32142" anchor="t"/>
          <a:lstStyle>
            <a:lvl1pPr algn="l">
              <a:defRPr sz="28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189" y="2906613"/>
            <a:ext cx="7772176" cy="1500188"/>
          </a:xfrm>
        </p:spPr>
        <p:txBody>
          <a:bodyPr anchor="b"/>
          <a:lstStyle>
            <a:lvl1pPr marL="0" indent="0">
              <a:buNone/>
              <a:defRPr sz="1400"/>
            </a:lvl1pPr>
            <a:lvl2pPr marL="321424" indent="0">
              <a:buNone/>
              <a:defRPr sz="1300"/>
            </a:lvl2pPr>
            <a:lvl3pPr marL="642849" indent="0">
              <a:buNone/>
              <a:defRPr sz="1100"/>
            </a:lvl3pPr>
            <a:lvl4pPr marL="964274" indent="0">
              <a:buNone/>
              <a:defRPr sz="1000"/>
            </a:lvl4pPr>
            <a:lvl5pPr marL="1285697" indent="0">
              <a:buNone/>
              <a:defRPr sz="1000"/>
            </a:lvl5pPr>
            <a:lvl6pPr marL="1607123" indent="0">
              <a:buNone/>
              <a:defRPr sz="1000"/>
            </a:lvl6pPr>
            <a:lvl7pPr marL="1928546" indent="0">
              <a:buNone/>
              <a:defRPr sz="1000"/>
            </a:lvl7pPr>
            <a:lvl8pPr marL="2249971" indent="0">
              <a:buNone/>
              <a:defRPr sz="1000"/>
            </a:lvl8pPr>
            <a:lvl9pPr marL="2571396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  <a:prstGeom prst="rect">
            <a:avLst/>
          </a:prstGeom>
        </p:spPr>
        <p:txBody>
          <a:bodyPr vert="horz" lIns="64284" tIns="32142" rIns="64284" bIns="32142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92970" y="892971"/>
            <a:ext cx="3625453" cy="5072063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5578" y="892971"/>
            <a:ext cx="3625453" cy="5072063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  <a:prstGeom prst="rect">
            <a:avLst/>
          </a:prstGeom>
        </p:spPr>
        <p:txBody>
          <a:bodyPr vert="horz" lIns="64284" tIns="32142" rIns="64284" bIns="32142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647" y="1534791"/>
            <a:ext cx="4039568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1424" indent="0">
              <a:buNone/>
              <a:defRPr sz="1400" b="1"/>
            </a:lvl2pPr>
            <a:lvl3pPr marL="642849" indent="0">
              <a:buNone/>
              <a:defRPr sz="1300" b="1"/>
            </a:lvl3pPr>
            <a:lvl4pPr marL="964274" indent="0">
              <a:buNone/>
              <a:defRPr sz="1100" b="1"/>
            </a:lvl4pPr>
            <a:lvl5pPr marL="1285697" indent="0">
              <a:buNone/>
              <a:defRPr sz="1100" b="1"/>
            </a:lvl5pPr>
            <a:lvl6pPr marL="1607123" indent="0">
              <a:buNone/>
              <a:defRPr sz="1100" b="1"/>
            </a:lvl6pPr>
            <a:lvl7pPr marL="1928546" indent="0">
              <a:buNone/>
              <a:defRPr sz="1100" b="1"/>
            </a:lvl7pPr>
            <a:lvl8pPr marL="2249971" indent="0">
              <a:buNone/>
              <a:defRPr sz="1100" b="1"/>
            </a:lvl8pPr>
            <a:lvl9pPr marL="2571396" indent="0">
              <a:buNone/>
              <a:defRPr sz="1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647" y="2174379"/>
            <a:ext cx="4039568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4555" y="1534791"/>
            <a:ext cx="4041799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1424" indent="0">
              <a:buNone/>
              <a:defRPr sz="1400" b="1"/>
            </a:lvl2pPr>
            <a:lvl3pPr marL="642849" indent="0">
              <a:buNone/>
              <a:defRPr sz="1300" b="1"/>
            </a:lvl3pPr>
            <a:lvl4pPr marL="964274" indent="0">
              <a:buNone/>
              <a:defRPr sz="1100" b="1"/>
            </a:lvl4pPr>
            <a:lvl5pPr marL="1285697" indent="0">
              <a:buNone/>
              <a:defRPr sz="1100" b="1"/>
            </a:lvl5pPr>
            <a:lvl6pPr marL="1607123" indent="0">
              <a:buNone/>
              <a:defRPr sz="1100" b="1"/>
            </a:lvl6pPr>
            <a:lvl7pPr marL="1928546" indent="0">
              <a:buNone/>
              <a:defRPr sz="1100" b="1"/>
            </a:lvl7pPr>
            <a:lvl8pPr marL="2249971" indent="0">
              <a:buNone/>
              <a:defRPr sz="1100" b="1"/>
            </a:lvl8pPr>
            <a:lvl9pPr marL="2571396" indent="0">
              <a:buNone/>
              <a:defRPr sz="1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4555" y="2174379"/>
            <a:ext cx="4041799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  <a:prstGeom prst="rect">
            <a:avLst/>
          </a:prstGeom>
        </p:spPr>
        <p:txBody>
          <a:bodyPr vert="horz" lIns="64284" tIns="32142" rIns="64284" bIns="32142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648" y="1600649"/>
            <a:ext cx="4060775" cy="4525119"/>
          </a:xfrm>
          <a:prstGeom prst="rect">
            <a:avLst/>
          </a:prstGeom>
        </p:spPr>
        <p:txBody>
          <a:bodyPr vert="horz" lIns="64284" tIns="32142" rIns="64284" bIns="32142"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5579" y="1600649"/>
            <a:ext cx="4060775" cy="4525119"/>
          </a:xfrm>
          <a:prstGeom prst="rect">
            <a:avLst/>
          </a:prstGeom>
        </p:spPr>
        <p:txBody>
          <a:bodyPr vert="horz" lIns="64284" tIns="32142" rIns="64284" bIns="32142"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/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9" y="273475"/>
            <a:ext cx="3008189" cy="1161975"/>
          </a:xfrm>
          <a:prstGeom prst="rect">
            <a:avLst/>
          </a:prstGeom>
        </p:spPr>
        <p:txBody>
          <a:bodyPr vert="horz" lIns="64284" tIns="32142" rIns="64284" bIns="32142" anchor="b"/>
          <a:lstStyle>
            <a:lvl1pPr algn="l">
              <a:defRPr sz="1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24" y="273473"/>
            <a:ext cx="5111130" cy="5852294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7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649" y="1435448"/>
            <a:ext cx="3008189" cy="4690318"/>
          </a:xfrm>
        </p:spPr>
        <p:txBody>
          <a:bodyPr/>
          <a:lstStyle>
            <a:lvl1pPr marL="0" indent="0">
              <a:buNone/>
              <a:defRPr sz="1000"/>
            </a:lvl1pPr>
            <a:lvl2pPr marL="321424" indent="0">
              <a:buNone/>
              <a:defRPr sz="800"/>
            </a:lvl2pPr>
            <a:lvl3pPr marL="642849" indent="0">
              <a:buNone/>
              <a:defRPr sz="700"/>
            </a:lvl3pPr>
            <a:lvl4pPr marL="964274" indent="0">
              <a:buNone/>
              <a:defRPr sz="600"/>
            </a:lvl4pPr>
            <a:lvl5pPr marL="1285697" indent="0">
              <a:buNone/>
              <a:defRPr sz="600"/>
            </a:lvl5pPr>
            <a:lvl6pPr marL="1607123" indent="0">
              <a:buNone/>
              <a:defRPr sz="600"/>
            </a:lvl6pPr>
            <a:lvl7pPr marL="1928546" indent="0">
              <a:buNone/>
              <a:defRPr sz="600"/>
            </a:lvl7pPr>
            <a:lvl8pPr marL="2249971" indent="0">
              <a:buNone/>
              <a:defRPr sz="600"/>
            </a:lvl8pPr>
            <a:lvl9pPr marL="2571396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637" y="4800824"/>
            <a:ext cx="5486177" cy="567035"/>
          </a:xfrm>
          <a:prstGeom prst="rect">
            <a:avLst/>
          </a:prstGeom>
        </p:spPr>
        <p:txBody>
          <a:bodyPr vert="horz" lIns="64284" tIns="32142" rIns="64284" bIns="32142" anchor="b"/>
          <a:lstStyle>
            <a:lvl1pPr algn="l">
              <a:defRPr sz="1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637" y="612800"/>
            <a:ext cx="5486177" cy="4114354"/>
          </a:xfrm>
        </p:spPr>
        <p:txBody>
          <a:bodyPr/>
          <a:lstStyle>
            <a:lvl1pPr marL="0" indent="0">
              <a:buNone/>
              <a:defRPr sz="2200"/>
            </a:lvl1pPr>
            <a:lvl2pPr marL="321424" indent="0">
              <a:buNone/>
              <a:defRPr sz="2000"/>
            </a:lvl2pPr>
            <a:lvl3pPr marL="642849" indent="0">
              <a:buNone/>
              <a:defRPr sz="1700"/>
            </a:lvl3pPr>
            <a:lvl4pPr marL="964274" indent="0">
              <a:buNone/>
              <a:defRPr sz="1400"/>
            </a:lvl4pPr>
            <a:lvl5pPr marL="1285697" indent="0">
              <a:buNone/>
              <a:defRPr sz="1400"/>
            </a:lvl5pPr>
            <a:lvl6pPr marL="1607123" indent="0">
              <a:buNone/>
              <a:defRPr sz="1400"/>
            </a:lvl6pPr>
            <a:lvl7pPr marL="1928546" indent="0">
              <a:buNone/>
              <a:defRPr sz="1400"/>
            </a:lvl7pPr>
            <a:lvl8pPr marL="2249971" indent="0">
              <a:buNone/>
              <a:defRPr sz="1400"/>
            </a:lvl8pPr>
            <a:lvl9pPr marL="2571396" indent="0">
              <a:buNone/>
              <a:defRPr sz="1400"/>
            </a:lvl9pPr>
          </a:lstStyle>
          <a:p>
            <a:pPr lvl="0"/>
            <a:endParaRPr lang="en-US" noProof="0">
              <a:sym typeface="Gill Sans" pitchFamily="28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637" y="5367860"/>
            <a:ext cx="5486177" cy="804788"/>
          </a:xfrm>
        </p:spPr>
        <p:txBody>
          <a:bodyPr/>
          <a:lstStyle>
            <a:lvl1pPr marL="0" indent="0">
              <a:buNone/>
              <a:defRPr sz="1000"/>
            </a:lvl1pPr>
            <a:lvl2pPr marL="321424" indent="0">
              <a:buNone/>
              <a:defRPr sz="800"/>
            </a:lvl2pPr>
            <a:lvl3pPr marL="642849" indent="0">
              <a:buNone/>
              <a:defRPr sz="700"/>
            </a:lvl3pPr>
            <a:lvl4pPr marL="964274" indent="0">
              <a:buNone/>
              <a:defRPr sz="600"/>
            </a:lvl4pPr>
            <a:lvl5pPr marL="1285697" indent="0">
              <a:buNone/>
              <a:defRPr sz="600"/>
            </a:lvl5pPr>
            <a:lvl6pPr marL="1607123" indent="0">
              <a:buNone/>
              <a:defRPr sz="600"/>
            </a:lvl6pPr>
            <a:lvl7pPr marL="1928546" indent="0">
              <a:buNone/>
              <a:defRPr sz="600"/>
            </a:lvl7pPr>
            <a:lvl8pPr marL="2249971" indent="0">
              <a:buNone/>
              <a:defRPr sz="600"/>
            </a:lvl8pPr>
            <a:lvl9pPr marL="2571396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  <a:prstGeom prst="rect">
            <a:avLst/>
          </a:prstGeom>
        </p:spPr>
        <p:txBody>
          <a:bodyPr vert="horz" lIns="64284" tIns="32142" rIns="64284" bIns="32142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177" y="274588"/>
            <a:ext cx="2057176" cy="5690443"/>
          </a:xfrm>
          <a:prstGeom prst="rect">
            <a:avLst/>
          </a:prstGeom>
        </p:spPr>
        <p:txBody>
          <a:bodyPr vert="eaVert" lIns="64284" tIns="32142" rIns="64284" bIns="32142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647" y="274588"/>
            <a:ext cx="6064374" cy="569044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354" y="2130848"/>
            <a:ext cx="7773293" cy="147004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24" y="3886649"/>
            <a:ext cx="6400354" cy="1752451"/>
          </a:xfrm>
        </p:spPr>
        <p:txBody>
          <a:bodyPr/>
          <a:lstStyle>
            <a:lvl1pPr marL="0" indent="0" algn="ctr">
              <a:buNone/>
              <a:defRPr/>
            </a:lvl1pPr>
            <a:lvl2pPr marL="321424" indent="0" algn="ctr">
              <a:buNone/>
              <a:defRPr/>
            </a:lvl2pPr>
            <a:lvl3pPr marL="642849" indent="0" algn="ctr">
              <a:buNone/>
              <a:defRPr/>
            </a:lvl3pPr>
            <a:lvl4pPr marL="964274" indent="0" algn="ctr">
              <a:buNone/>
              <a:defRPr/>
            </a:lvl4pPr>
            <a:lvl5pPr marL="1285697" indent="0" algn="ctr">
              <a:buNone/>
              <a:defRPr/>
            </a:lvl5pPr>
            <a:lvl6pPr marL="1607123" indent="0" algn="ctr">
              <a:buNone/>
              <a:defRPr/>
            </a:lvl6pPr>
            <a:lvl7pPr marL="1928546" indent="0" algn="ctr">
              <a:buNone/>
              <a:defRPr/>
            </a:lvl7pPr>
            <a:lvl8pPr marL="2249971" indent="0" algn="ctr">
              <a:buNone/>
              <a:defRPr/>
            </a:lvl8pPr>
            <a:lvl9pPr marL="2571396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189" y="4406802"/>
            <a:ext cx="7772176" cy="1361777"/>
          </a:xfrm>
        </p:spPr>
        <p:txBody>
          <a:bodyPr anchor="t"/>
          <a:lstStyle>
            <a:lvl1pPr algn="l">
              <a:defRPr sz="28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189" y="2906613"/>
            <a:ext cx="7772176" cy="1500188"/>
          </a:xfrm>
        </p:spPr>
        <p:txBody>
          <a:bodyPr anchor="b"/>
          <a:lstStyle>
            <a:lvl1pPr marL="0" indent="0">
              <a:buNone/>
              <a:defRPr sz="1400"/>
            </a:lvl1pPr>
            <a:lvl2pPr marL="321424" indent="0">
              <a:buNone/>
              <a:defRPr sz="1300"/>
            </a:lvl2pPr>
            <a:lvl3pPr marL="642849" indent="0">
              <a:buNone/>
              <a:defRPr sz="1100"/>
            </a:lvl3pPr>
            <a:lvl4pPr marL="964274" indent="0">
              <a:buNone/>
              <a:defRPr sz="1000"/>
            </a:lvl4pPr>
            <a:lvl5pPr marL="1285697" indent="0">
              <a:buNone/>
              <a:defRPr sz="1000"/>
            </a:lvl5pPr>
            <a:lvl6pPr marL="1607123" indent="0">
              <a:buNone/>
              <a:defRPr sz="1000"/>
            </a:lvl6pPr>
            <a:lvl7pPr marL="1928546" indent="0">
              <a:buNone/>
              <a:defRPr sz="1000"/>
            </a:lvl7pPr>
            <a:lvl8pPr marL="2249971" indent="0">
              <a:buNone/>
              <a:defRPr sz="1000"/>
            </a:lvl8pPr>
            <a:lvl9pPr marL="2571396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46484" y="3446859"/>
            <a:ext cx="2009180" cy="2321719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62820" y="3446859"/>
            <a:ext cx="2009180" cy="2321719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647" y="1534791"/>
            <a:ext cx="4039568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1424" indent="0">
              <a:buNone/>
              <a:defRPr sz="1400" b="1"/>
            </a:lvl2pPr>
            <a:lvl3pPr marL="642849" indent="0">
              <a:buNone/>
              <a:defRPr sz="1300" b="1"/>
            </a:lvl3pPr>
            <a:lvl4pPr marL="964274" indent="0">
              <a:buNone/>
              <a:defRPr sz="1100" b="1"/>
            </a:lvl4pPr>
            <a:lvl5pPr marL="1285697" indent="0">
              <a:buNone/>
              <a:defRPr sz="1100" b="1"/>
            </a:lvl5pPr>
            <a:lvl6pPr marL="1607123" indent="0">
              <a:buNone/>
              <a:defRPr sz="1100" b="1"/>
            </a:lvl6pPr>
            <a:lvl7pPr marL="1928546" indent="0">
              <a:buNone/>
              <a:defRPr sz="1100" b="1"/>
            </a:lvl7pPr>
            <a:lvl8pPr marL="2249971" indent="0">
              <a:buNone/>
              <a:defRPr sz="1100" b="1"/>
            </a:lvl8pPr>
            <a:lvl9pPr marL="2571396" indent="0">
              <a:buNone/>
              <a:defRPr sz="1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647" y="2174379"/>
            <a:ext cx="4039568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4555" y="1534791"/>
            <a:ext cx="4041799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1424" indent="0">
              <a:buNone/>
              <a:defRPr sz="1400" b="1"/>
            </a:lvl2pPr>
            <a:lvl3pPr marL="642849" indent="0">
              <a:buNone/>
              <a:defRPr sz="1300" b="1"/>
            </a:lvl3pPr>
            <a:lvl4pPr marL="964274" indent="0">
              <a:buNone/>
              <a:defRPr sz="1100" b="1"/>
            </a:lvl4pPr>
            <a:lvl5pPr marL="1285697" indent="0">
              <a:buNone/>
              <a:defRPr sz="1100" b="1"/>
            </a:lvl5pPr>
            <a:lvl6pPr marL="1607123" indent="0">
              <a:buNone/>
              <a:defRPr sz="1100" b="1"/>
            </a:lvl6pPr>
            <a:lvl7pPr marL="1928546" indent="0">
              <a:buNone/>
              <a:defRPr sz="1100" b="1"/>
            </a:lvl7pPr>
            <a:lvl8pPr marL="2249971" indent="0">
              <a:buNone/>
              <a:defRPr sz="1100" b="1"/>
            </a:lvl8pPr>
            <a:lvl9pPr marL="2571396" indent="0">
              <a:buNone/>
              <a:defRPr sz="1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4555" y="2174379"/>
            <a:ext cx="4041799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647" y="1534791"/>
            <a:ext cx="4039568" cy="639589"/>
          </a:xfrm>
          <a:prstGeom prst="rect">
            <a:avLst/>
          </a:prstGeom>
        </p:spPr>
        <p:txBody>
          <a:bodyPr vert="horz" lIns="64284" tIns="32142" rIns="64284" bIns="32142" anchor="b"/>
          <a:lstStyle>
            <a:lvl1pPr marL="0" indent="0">
              <a:buNone/>
              <a:defRPr sz="1700" b="1"/>
            </a:lvl1pPr>
            <a:lvl2pPr marL="321424" indent="0">
              <a:buNone/>
              <a:defRPr sz="1400" b="1"/>
            </a:lvl2pPr>
            <a:lvl3pPr marL="642849" indent="0">
              <a:buNone/>
              <a:defRPr sz="1300" b="1"/>
            </a:lvl3pPr>
            <a:lvl4pPr marL="964274" indent="0">
              <a:buNone/>
              <a:defRPr sz="1100" b="1"/>
            </a:lvl4pPr>
            <a:lvl5pPr marL="1285697" indent="0">
              <a:buNone/>
              <a:defRPr sz="1100" b="1"/>
            </a:lvl5pPr>
            <a:lvl6pPr marL="1607123" indent="0">
              <a:buNone/>
              <a:defRPr sz="1100" b="1"/>
            </a:lvl6pPr>
            <a:lvl7pPr marL="1928546" indent="0">
              <a:buNone/>
              <a:defRPr sz="1100" b="1"/>
            </a:lvl7pPr>
            <a:lvl8pPr marL="2249971" indent="0">
              <a:buNone/>
              <a:defRPr sz="1100" b="1"/>
            </a:lvl8pPr>
            <a:lvl9pPr marL="2571396" indent="0">
              <a:buNone/>
              <a:defRPr sz="1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647" y="2174379"/>
            <a:ext cx="4039568" cy="3951387"/>
          </a:xfrm>
          <a:prstGeom prst="rect">
            <a:avLst/>
          </a:prstGeom>
        </p:spPr>
        <p:txBody>
          <a:bodyPr vert="horz" lIns="64284" tIns="32142" rIns="64284" bIns="32142"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4555" y="1534791"/>
            <a:ext cx="4041799" cy="639589"/>
          </a:xfrm>
          <a:prstGeom prst="rect">
            <a:avLst/>
          </a:prstGeom>
        </p:spPr>
        <p:txBody>
          <a:bodyPr vert="horz" lIns="64284" tIns="32142" rIns="64284" bIns="32142" anchor="b"/>
          <a:lstStyle>
            <a:lvl1pPr marL="0" indent="0">
              <a:buNone/>
              <a:defRPr sz="1700" b="1"/>
            </a:lvl1pPr>
            <a:lvl2pPr marL="321424" indent="0">
              <a:buNone/>
              <a:defRPr sz="1400" b="1"/>
            </a:lvl2pPr>
            <a:lvl3pPr marL="642849" indent="0">
              <a:buNone/>
              <a:defRPr sz="1300" b="1"/>
            </a:lvl3pPr>
            <a:lvl4pPr marL="964274" indent="0">
              <a:buNone/>
              <a:defRPr sz="1100" b="1"/>
            </a:lvl4pPr>
            <a:lvl5pPr marL="1285697" indent="0">
              <a:buNone/>
              <a:defRPr sz="1100" b="1"/>
            </a:lvl5pPr>
            <a:lvl6pPr marL="1607123" indent="0">
              <a:buNone/>
              <a:defRPr sz="1100" b="1"/>
            </a:lvl6pPr>
            <a:lvl7pPr marL="1928546" indent="0">
              <a:buNone/>
              <a:defRPr sz="1100" b="1"/>
            </a:lvl7pPr>
            <a:lvl8pPr marL="2249971" indent="0">
              <a:buNone/>
              <a:defRPr sz="1100" b="1"/>
            </a:lvl8pPr>
            <a:lvl9pPr marL="2571396" indent="0">
              <a:buNone/>
              <a:defRPr sz="1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4555" y="2174379"/>
            <a:ext cx="4041799" cy="3951387"/>
          </a:xfrm>
          <a:prstGeom prst="rect">
            <a:avLst/>
          </a:prstGeom>
        </p:spPr>
        <p:txBody>
          <a:bodyPr vert="horz" lIns="64284" tIns="32142" rIns="64284" bIns="32142"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/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9" y="273475"/>
            <a:ext cx="3008189" cy="1161975"/>
          </a:xfrm>
        </p:spPr>
        <p:txBody>
          <a:bodyPr/>
          <a:lstStyle>
            <a:lvl1pPr algn="l">
              <a:defRPr sz="1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24" y="273473"/>
            <a:ext cx="5111130" cy="5852294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7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649" y="1435448"/>
            <a:ext cx="3008189" cy="4690318"/>
          </a:xfrm>
        </p:spPr>
        <p:txBody>
          <a:bodyPr/>
          <a:lstStyle>
            <a:lvl1pPr marL="0" indent="0">
              <a:buNone/>
              <a:defRPr sz="1000"/>
            </a:lvl1pPr>
            <a:lvl2pPr marL="321424" indent="0">
              <a:buNone/>
              <a:defRPr sz="800"/>
            </a:lvl2pPr>
            <a:lvl3pPr marL="642849" indent="0">
              <a:buNone/>
              <a:defRPr sz="700"/>
            </a:lvl3pPr>
            <a:lvl4pPr marL="964274" indent="0">
              <a:buNone/>
              <a:defRPr sz="600"/>
            </a:lvl4pPr>
            <a:lvl5pPr marL="1285697" indent="0">
              <a:buNone/>
              <a:defRPr sz="600"/>
            </a:lvl5pPr>
            <a:lvl6pPr marL="1607123" indent="0">
              <a:buNone/>
              <a:defRPr sz="600"/>
            </a:lvl6pPr>
            <a:lvl7pPr marL="1928546" indent="0">
              <a:buNone/>
              <a:defRPr sz="600"/>
            </a:lvl7pPr>
            <a:lvl8pPr marL="2249971" indent="0">
              <a:buNone/>
              <a:defRPr sz="600"/>
            </a:lvl8pPr>
            <a:lvl9pPr marL="2571396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637" y="4800824"/>
            <a:ext cx="5486177" cy="567035"/>
          </a:xfrm>
        </p:spPr>
        <p:txBody>
          <a:bodyPr/>
          <a:lstStyle>
            <a:lvl1pPr algn="l">
              <a:defRPr sz="1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637" y="612800"/>
            <a:ext cx="5486177" cy="4114354"/>
          </a:xfrm>
        </p:spPr>
        <p:txBody>
          <a:bodyPr/>
          <a:lstStyle>
            <a:lvl1pPr marL="0" indent="0">
              <a:buNone/>
              <a:defRPr sz="2200"/>
            </a:lvl1pPr>
            <a:lvl2pPr marL="321424" indent="0">
              <a:buNone/>
              <a:defRPr sz="2000"/>
            </a:lvl2pPr>
            <a:lvl3pPr marL="642849" indent="0">
              <a:buNone/>
              <a:defRPr sz="1700"/>
            </a:lvl3pPr>
            <a:lvl4pPr marL="964274" indent="0">
              <a:buNone/>
              <a:defRPr sz="1400"/>
            </a:lvl4pPr>
            <a:lvl5pPr marL="1285697" indent="0">
              <a:buNone/>
              <a:defRPr sz="1400"/>
            </a:lvl5pPr>
            <a:lvl6pPr marL="1607123" indent="0">
              <a:buNone/>
              <a:defRPr sz="1400"/>
            </a:lvl6pPr>
            <a:lvl7pPr marL="1928546" indent="0">
              <a:buNone/>
              <a:defRPr sz="1400"/>
            </a:lvl7pPr>
            <a:lvl8pPr marL="2249971" indent="0">
              <a:buNone/>
              <a:defRPr sz="1400"/>
            </a:lvl8pPr>
            <a:lvl9pPr marL="2571396" indent="0">
              <a:buNone/>
              <a:defRPr sz="1400"/>
            </a:lvl9pPr>
          </a:lstStyle>
          <a:p>
            <a:pPr lvl="0"/>
            <a:endParaRPr lang="en-US" noProof="0">
              <a:sym typeface="Gill Sans" pitchFamily="28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637" y="5367860"/>
            <a:ext cx="5486177" cy="804788"/>
          </a:xfrm>
        </p:spPr>
        <p:txBody>
          <a:bodyPr/>
          <a:lstStyle>
            <a:lvl1pPr marL="0" indent="0">
              <a:buNone/>
              <a:defRPr sz="1000"/>
            </a:lvl1pPr>
            <a:lvl2pPr marL="321424" indent="0">
              <a:buNone/>
              <a:defRPr sz="800"/>
            </a:lvl2pPr>
            <a:lvl3pPr marL="642849" indent="0">
              <a:buNone/>
              <a:defRPr sz="700"/>
            </a:lvl3pPr>
            <a:lvl4pPr marL="964274" indent="0">
              <a:buNone/>
              <a:defRPr sz="600"/>
            </a:lvl4pPr>
            <a:lvl5pPr marL="1285697" indent="0">
              <a:buNone/>
              <a:defRPr sz="600"/>
            </a:lvl5pPr>
            <a:lvl6pPr marL="1607123" indent="0">
              <a:buNone/>
              <a:defRPr sz="600"/>
            </a:lvl6pPr>
            <a:lvl7pPr marL="1928546" indent="0">
              <a:buNone/>
              <a:defRPr sz="600"/>
            </a:lvl7pPr>
            <a:lvl8pPr marL="2249971" indent="0">
              <a:buNone/>
              <a:defRPr sz="600"/>
            </a:lvl8pPr>
            <a:lvl9pPr marL="2571396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540622" y="1071562"/>
            <a:ext cx="1031379" cy="4697016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46485" y="1071562"/>
            <a:ext cx="2986980" cy="4697016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7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9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0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C1265-EAD3-3742-889E-6253419AE92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3/14/17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DEFEDB-1CF8-9A4D-B3BB-F64BD3ABCD8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11658937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C1265-EAD3-3742-889E-6253419AE92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3/14/17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DEFEDB-1CF8-9A4D-B3BB-F64BD3ABCD8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31227220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3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6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3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5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39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51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64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78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90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03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C1265-EAD3-3742-889E-6253419AE92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3/14/17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DEFEDB-1CF8-9A4D-B3BB-F64BD3ABCD8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53831524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3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3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C1265-EAD3-3742-889E-6253419AE92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3/14/17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DEFEDB-1CF8-9A4D-B3BB-F64BD3ABCD8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514245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0" indent="0">
              <a:buNone/>
              <a:defRPr sz="2000" b="1"/>
            </a:lvl2pPr>
            <a:lvl3pPr marL="914259" indent="0">
              <a:buNone/>
              <a:defRPr sz="1800" b="1"/>
            </a:lvl3pPr>
            <a:lvl4pPr marL="1371390" indent="0">
              <a:buNone/>
              <a:defRPr sz="1600" b="1"/>
            </a:lvl4pPr>
            <a:lvl5pPr marL="1828519" indent="0">
              <a:buNone/>
              <a:defRPr sz="1600" b="1"/>
            </a:lvl5pPr>
            <a:lvl6pPr marL="2285649" indent="0">
              <a:buNone/>
              <a:defRPr sz="1600" b="1"/>
            </a:lvl6pPr>
            <a:lvl7pPr marL="2742780" indent="0">
              <a:buNone/>
              <a:defRPr sz="1600" b="1"/>
            </a:lvl7pPr>
            <a:lvl8pPr marL="3199908" indent="0">
              <a:buNone/>
              <a:defRPr sz="1600" b="1"/>
            </a:lvl8pPr>
            <a:lvl9pPr marL="365703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0" indent="0">
              <a:buNone/>
              <a:defRPr sz="2000" b="1"/>
            </a:lvl2pPr>
            <a:lvl3pPr marL="914259" indent="0">
              <a:buNone/>
              <a:defRPr sz="1800" b="1"/>
            </a:lvl3pPr>
            <a:lvl4pPr marL="1371390" indent="0">
              <a:buNone/>
              <a:defRPr sz="1600" b="1"/>
            </a:lvl4pPr>
            <a:lvl5pPr marL="1828519" indent="0">
              <a:buNone/>
              <a:defRPr sz="1600" b="1"/>
            </a:lvl5pPr>
            <a:lvl6pPr marL="2285649" indent="0">
              <a:buNone/>
              <a:defRPr sz="1600" b="1"/>
            </a:lvl6pPr>
            <a:lvl7pPr marL="2742780" indent="0">
              <a:buNone/>
              <a:defRPr sz="1600" b="1"/>
            </a:lvl7pPr>
            <a:lvl8pPr marL="3199908" indent="0">
              <a:buNone/>
              <a:defRPr sz="1600" b="1"/>
            </a:lvl8pPr>
            <a:lvl9pPr marL="365703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C1265-EAD3-3742-889E-6253419AE92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3/14/17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DEFEDB-1CF8-9A4D-B3BB-F64BD3ABCD8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59129861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C1265-EAD3-3742-889E-6253419AE92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3/14/17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DEFEDB-1CF8-9A4D-B3BB-F64BD3ABCD8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46522073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C1265-EAD3-3742-889E-6253419AE92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3/14/17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DEFEDB-1CF8-9A4D-B3BB-F64BD3ABCD8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38480176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30" indent="0">
              <a:buNone/>
              <a:defRPr sz="1200"/>
            </a:lvl2pPr>
            <a:lvl3pPr marL="914259" indent="0">
              <a:buNone/>
              <a:defRPr sz="1000"/>
            </a:lvl3pPr>
            <a:lvl4pPr marL="1371390" indent="0">
              <a:buNone/>
              <a:defRPr sz="900"/>
            </a:lvl4pPr>
            <a:lvl5pPr marL="1828519" indent="0">
              <a:buNone/>
              <a:defRPr sz="900"/>
            </a:lvl5pPr>
            <a:lvl6pPr marL="2285649" indent="0">
              <a:buNone/>
              <a:defRPr sz="900"/>
            </a:lvl6pPr>
            <a:lvl7pPr marL="2742780" indent="0">
              <a:buNone/>
              <a:defRPr sz="900"/>
            </a:lvl7pPr>
            <a:lvl8pPr marL="3199908" indent="0">
              <a:buNone/>
              <a:defRPr sz="900"/>
            </a:lvl8pPr>
            <a:lvl9pPr marL="365703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C1265-EAD3-3742-889E-6253419AE92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3/14/17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DEFEDB-1CF8-9A4D-B3BB-F64BD3ABCD8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63595415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30" indent="0">
              <a:buNone/>
              <a:defRPr sz="2800"/>
            </a:lvl2pPr>
            <a:lvl3pPr marL="914259" indent="0">
              <a:buNone/>
              <a:defRPr sz="2400"/>
            </a:lvl3pPr>
            <a:lvl4pPr marL="1371390" indent="0">
              <a:buNone/>
              <a:defRPr sz="2000"/>
            </a:lvl4pPr>
            <a:lvl5pPr marL="1828519" indent="0">
              <a:buNone/>
              <a:defRPr sz="2000"/>
            </a:lvl5pPr>
            <a:lvl6pPr marL="2285649" indent="0">
              <a:buNone/>
              <a:defRPr sz="2000"/>
            </a:lvl6pPr>
            <a:lvl7pPr marL="2742780" indent="0">
              <a:buNone/>
              <a:defRPr sz="2000"/>
            </a:lvl7pPr>
            <a:lvl8pPr marL="3199908" indent="0">
              <a:buNone/>
              <a:defRPr sz="2000"/>
            </a:lvl8pPr>
            <a:lvl9pPr marL="365703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30" indent="0">
              <a:buNone/>
              <a:defRPr sz="1200"/>
            </a:lvl2pPr>
            <a:lvl3pPr marL="914259" indent="0">
              <a:buNone/>
              <a:defRPr sz="1000"/>
            </a:lvl3pPr>
            <a:lvl4pPr marL="1371390" indent="0">
              <a:buNone/>
              <a:defRPr sz="900"/>
            </a:lvl4pPr>
            <a:lvl5pPr marL="1828519" indent="0">
              <a:buNone/>
              <a:defRPr sz="900"/>
            </a:lvl5pPr>
            <a:lvl6pPr marL="2285649" indent="0">
              <a:buNone/>
              <a:defRPr sz="900"/>
            </a:lvl6pPr>
            <a:lvl7pPr marL="2742780" indent="0">
              <a:buNone/>
              <a:defRPr sz="900"/>
            </a:lvl7pPr>
            <a:lvl8pPr marL="3199908" indent="0">
              <a:buNone/>
              <a:defRPr sz="900"/>
            </a:lvl8pPr>
            <a:lvl9pPr marL="365703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C1265-EAD3-3742-889E-6253419AE92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3/14/17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DEFEDB-1CF8-9A4D-B3BB-F64BD3ABCD8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01845881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C1265-EAD3-3742-889E-6253419AE92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3/14/17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DEFEDB-1CF8-9A4D-B3BB-F64BD3ABCD8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47237252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C1265-EAD3-3742-889E-6253419AE92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3/14/17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DEFEDB-1CF8-9A4D-B3BB-F64BD3ABCD8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7424952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6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2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8F9783-B5A4-3D4C-B6BF-AFF776B374D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3/14/17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BB7A3-D177-6A43-81C8-47A48B69667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21829869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8F9783-B5A4-3D4C-B6BF-AFF776B374D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3/14/17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BB7A3-D177-6A43-81C8-47A48B69667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68384279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5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5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0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61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7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9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07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22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8F9783-B5A4-3D4C-B6BF-AFF776B374D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3/14/17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BB7A3-D177-6A43-81C8-47A48B69667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292399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/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8F9783-B5A4-3D4C-B6BF-AFF776B374D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3/14/17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BB7A3-D177-6A43-81C8-47A48B69667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30065707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6" indent="0">
              <a:buNone/>
              <a:defRPr sz="1800" b="1"/>
            </a:lvl3pPr>
            <a:lvl4pPr marL="1371460" indent="0">
              <a:buNone/>
              <a:defRPr sz="1600" b="1"/>
            </a:lvl4pPr>
            <a:lvl5pPr marL="1828613" indent="0">
              <a:buNone/>
              <a:defRPr sz="1600" b="1"/>
            </a:lvl5pPr>
            <a:lvl6pPr marL="2285766" indent="0">
              <a:buNone/>
              <a:defRPr sz="1600" b="1"/>
            </a:lvl6pPr>
            <a:lvl7pPr marL="2742920" indent="0">
              <a:buNone/>
              <a:defRPr sz="1600" b="1"/>
            </a:lvl7pPr>
            <a:lvl8pPr marL="3200072" indent="0">
              <a:buNone/>
              <a:defRPr sz="1600" b="1"/>
            </a:lvl8pPr>
            <a:lvl9pPr marL="3657226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6" indent="0">
              <a:buNone/>
              <a:defRPr sz="1800" b="1"/>
            </a:lvl3pPr>
            <a:lvl4pPr marL="1371460" indent="0">
              <a:buNone/>
              <a:defRPr sz="1600" b="1"/>
            </a:lvl4pPr>
            <a:lvl5pPr marL="1828613" indent="0">
              <a:buNone/>
              <a:defRPr sz="1600" b="1"/>
            </a:lvl5pPr>
            <a:lvl6pPr marL="2285766" indent="0">
              <a:buNone/>
              <a:defRPr sz="1600" b="1"/>
            </a:lvl6pPr>
            <a:lvl7pPr marL="2742920" indent="0">
              <a:buNone/>
              <a:defRPr sz="1600" b="1"/>
            </a:lvl7pPr>
            <a:lvl8pPr marL="3200072" indent="0">
              <a:buNone/>
              <a:defRPr sz="1600" b="1"/>
            </a:lvl8pPr>
            <a:lvl9pPr marL="3657226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8F9783-B5A4-3D4C-B6BF-AFF776B374D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3/14/17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BB7A3-D177-6A43-81C8-47A48B69667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07661864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8F9783-B5A4-3D4C-B6BF-AFF776B374D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3/14/17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BB7A3-D177-6A43-81C8-47A48B69667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60010042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8F9783-B5A4-3D4C-B6BF-AFF776B374D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3/14/17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BB7A3-D177-6A43-81C8-47A48B69667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10893751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54" indent="0">
              <a:buNone/>
              <a:defRPr sz="1200"/>
            </a:lvl2pPr>
            <a:lvl3pPr marL="914306" indent="0">
              <a:buNone/>
              <a:defRPr sz="1000"/>
            </a:lvl3pPr>
            <a:lvl4pPr marL="1371460" indent="0">
              <a:buNone/>
              <a:defRPr sz="900"/>
            </a:lvl4pPr>
            <a:lvl5pPr marL="1828613" indent="0">
              <a:buNone/>
              <a:defRPr sz="900"/>
            </a:lvl5pPr>
            <a:lvl6pPr marL="2285766" indent="0">
              <a:buNone/>
              <a:defRPr sz="900"/>
            </a:lvl6pPr>
            <a:lvl7pPr marL="2742920" indent="0">
              <a:buNone/>
              <a:defRPr sz="900"/>
            </a:lvl7pPr>
            <a:lvl8pPr marL="3200072" indent="0">
              <a:buNone/>
              <a:defRPr sz="900"/>
            </a:lvl8pPr>
            <a:lvl9pPr marL="3657226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8F9783-B5A4-3D4C-B6BF-AFF776B374D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3/14/17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BB7A3-D177-6A43-81C8-47A48B69667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36951121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54" indent="0">
              <a:buNone/>
              <a:defRPr sz="2800"/>
            </a:lvl2pPr>
            <a:lvl3pPr marL="914306" indent="0">
              <a:buNone/>
              <a:defRPr sz="2400"/>
            </a:lvl3pPr>
            <a:lvl4pPr marL="1371460" indent="0">
              <a:buNone/>
              <a:defRPr sz="2000"/>
            </a:lvl4pPr>
            <a:lvl5pPr marL="1828613" indent="0">
              <a:buNone/>
              <a:defRPr sz="2000"/>
            </a:lvl5pPr>
            <a:lvl6pPr marL="2285766" indent="0">
              <a:buNone/>
              <a:defRPr sz="2000"/>
            </a:lvl6pPr>
            <a:lvl7pPr marL="2742920" indent="0">
              <a:buNone/>
              <a:defRPr sz="2000"/>
            </a:lvl7pPr>
            <a:lvl8pPr marL="3200072" indent="0">
              <a:buNone/>
              <a:defRPr sz="2000"/>
            </a:lvl8pPr>
            <a:lvl9pPr marL="3657226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54" indent="0">
              <a:buNone/>
              <a:defRPr sz="1200"/>
            </a:lvl2pPr>
            <a:lvl3pPr marL="914306" indent="0">
              <a:buNone/>
              <a:defRPr sz="1000"/>
            </a:lvl3pPr>
            <a:lvl4pPr marL="1371460" indent="0">
              <a:buNone/>
              <a:defRPr sz="900"/>
            </a:lvl4pPr>
            <a:lvl5pPr marL="1828613" indent="0">
              <a:buNone/>
              <a:defRPr sz="900"/>
            </a:lvl5pPr>
            <a:lvl6pPr marL="2285766" indent="0">
              <a:buNone/>
              <a:defRPr sz="900"/>
            </a:lvl6pPr>
            <a:lvl7pPr marL="2742920" indent="0">
              <a:buNone/>
              <a:defRPr sz="900"/>
            </a:lvl7pPr>
            <a:lvl8pPr marL="3200072" indent="0">
              <a:buNone/>
              <a:defRPr sz="900"/>
            </a:lvl8pPr>
            <a:lvl9pPr marL="3657226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8F9783-B5A4-3D4C-B6BF-AFF776B374D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3/14/17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BB7A3-D177-6A43-81C8-47A48B69667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26871464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8F9783-B5A4-3D4C-B6BF-AFF776B374D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3/14/17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BB7A3-D177-6A43-81C8-47A48B69667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5426733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8F9783-B5A4-3D4C-B6BF-AFF776B374D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3/14/17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BB7A3-D177-6A43-81C8-47A48B69667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3851436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6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2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95D0A-9205-B044-9A45-50C4ED32560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3/14/17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F402D-97DD-9341-B2AC-6812EC03C42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19299763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95D0A-9205-B044-9A45-50C4ED32560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3/14/17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F402D-97DD-9341-B2AC-6812EC03C42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2044939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9" y="273475"/>
            <a:ext cx="3008189" cy="1161975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24" y="273473"/>
            <a:ext cx="5111130" cy="5852294"/>
          </a:xfrm>
          <a:prstGeom prst="rect">
            <a:avLst/>
          </a:prstGeom>
        </p:spPr>
        <p:txBody>
          <a:bodyPr vert="horz" lIns="64284" tIns="32142" rIns="64284" bIns="32142"/>
          <a:lstStyle>
            <a:lvl1pPr>
              <a:defRPr sz="2200"/>
            </a:lvl1pPr>
            <a:lvl2pPr>
              <a:defRPr sz="2000"/>
            </a:lvl2pPr>
            <a:lvl3pPr>
              <a:defRPr sz="17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649" y="1435448"/>
            <a:ext cx="3008189" cy="4690318"/>
          </a:xfrm>
          <a:prstGeom prst="rect">
            <a:avLst/>
          </a:prstGeom>
        </p:spPr>
        <p:txBody>
          <a:bodyPr vert="horz" lIns="64284" tIns="32142" rIns="64284" bIns="32142"/>
          <a:lstStyle>
            <a:lvl1pPr marL="0" indent="0">
              <a:buNone/>
              <a:defRPr sz="1000"/>
            </a:lvl1pPr>
            <a:lvl2pPr marL="321424" indent="0">
              <a:buNone/>
              <a:defRPr sz="800"/>
            </a:lvl2pPr>
            <a:lvl3pPr marL="642849" indent="0">
              <a:buNone/>
              <a:defRPr sz="700"/>
            </a:lvl3pPr>
            <a:lvl4pPr marL="964274" indent="0">
              <a:buNone/>
              <a:defRPr sz="600"/>
            </a:lvl4pPr>
            <a:lvl5pPr marL="1285697" indent="0">
              <a:buNone/>
              <a:defRPr sz="600"/>
            </a:lvl5pPr>
            <a:lvl6pPr marL="1607123" indent="0">
              <a:buNone/>
              <a:defRPr sz="600"/>
            </a:lvl6pPr>
            <a:lvl7pPr marL="1928546" indent="0">
              <a:buNone/>
              <a:defRPr sz="600"/>
            </a:lvl7pPr>
            <a:lvl8pPr marL="2249971" indent="0">
              <a:buNone/>
              <a:defRPr sz="600"/>
            </a:lvl8pPr>
            <a:lvl9pPr marL="2571396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5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5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0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61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7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9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07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22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95D0A-9205-B044-9A45-50C4ED32560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3/14/17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F402D-97DD-9341-B2AC-6812EC03C42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09764077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95D0A-9205-B044-9A45-50C4ED32560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3/14/17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F402D-97DD-9341-B2AC-6812EC03C42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69871851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6" indent="0">
              <a:buNone/>
              <a:defRPr sz="1800" b="1"/>
            </a:lvl3pPr>
            <a:lvl4pPr marL="1371460" indent="0">
              <a:buNone/>
              <a:defRPr sz="1600" b="1"/>
            </a:lvl4pPr>
            <a:lvl5pPr marL="1828613" indent="0">
              <a:buNone/>
              <a:defRPr sz="1600" b="1"/>
            </a:lvl5pPr>
            <a:lvl6pPr marL="2285766" indent="0">
              <a:buNone/>
              <a:defRPr sz="1600" b="1"/>
            </a:lvl6pPr>
            <a:lvl7pPr marL="2742920" indent="0">
              <a:buNone/>
              <a:defRPr sz="1600" b="1"/>
            </a:lvl7pPr>
            <a:lvl8pPr marL="3200072" indent="0">
              <a:buNone/>
              <a:defRPr sz="1600" b="1"/>
            </a:lvl8pPr>
            <a:lvl9pPr marL="3657226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6" indent="0">
              <a:buNone/>
              <a:defRPr sz="1800" b="1"/>
            </a:lvl3pPr>
            <a:lvl4pPr marL="1371460" indent="0">
              <a:buNone/>
              <a:defRPr sz="1600" b="1"/>
            </a:lvl4pPr>
            <a:lvl5pPr marL="1828613" indent="0">
              <a:buNone/>
              <a:defRPr sz="1600" b="1"/>
            </a:lvl5pPr>
            <a:lvl6pPr marL="2285766" indent="0">
              <a:buNone/>
              <a:defRPr sz="1600" b="1"/>
            </a:lvl6pPr>
            <a:lvl7pPr marL="2742920" indent="0">
              <a:buNone/>
              <a:defRPr sz="1600" b="1"/>
            </a:lvl7pPr>
            <a:lvl8pPr marL="3200072" indent="0">
              <a:buNone/>
              <a:defRPr sz="1600" b="1"/>
            </a:lvl8pPr>
            <a:lvl9pPr marL="3657226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95D0A-9205-B044-9A45-50C4ED32560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3/14/17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F402D-97DD-9341-B2AC-6812EC03C42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58518282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95D0A-9205-B044-9A45-50C4ED32560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3/14/17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F402D-97DD-9341-B2AC-6812EC03C42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36183998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95D0A-9205-B044-9A45-50C4ED32560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3/14/17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F402D-97DD-9341-B2AC-6812EC03C42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22247242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54" indent="0">
              <a:buNone/>
              <a:defRPr sz="1200"/>
            </a:lvl2pPr>
            <a:lvl3pPr marL="914306" indent="0">
              <a:buNone/>
              <a:defRPr sz="1000"/>
            </a:lvl3pPr>
            <a:lvl4pPr marL="1371460" indent="0">
              <a:buNone/>
              <a:defRPr sz="900"/>
            </a:lvl4pPr>
            <a:lvl5pPr marL="1828613" indent="0">
              <a:buNone/>
              <a:defRPr sz="900"/>
            </a:lvl5pPr>
            <a:lvl6pPr marL="2285766" indent="0">
              <a:buNone/>
              <a:defRPr sz="900"/>
            </a:lvl6pPr>
            <a:lvl7pPr marL="2742920" indent="0">
              <a:buNone/>
              <a:defRPr sz="900"/>
            </a:lvl7pPr>
            <a:lvl8pPr marL="3200072" indent="0">
              <a:buNone/>
              <a:defRPr sz="900"/>
            </a:lvl8pPr>
            <a:lvl9pPr marL="3657226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95D0A-9205-B044-9A45-50C4ED32560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3/14/17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F402D-97DD-9341-B2AC-6812EC03C42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77991016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54" indent="0">
              <a:buNone/>
              <a:defRPr sz="2800"/>
            </a:lvl2pPr>
            <a:lvl3pPr marL="914306" indent="0">
              <a:buNone/>
              <a:defRPr sz="2400"/>
            </a:lvl3pPr>
            <a:lvl4pPr marL="1371460" indent="0">
              <a:buNone/>
              <a:defRPr sz="2000"/>
            </a:lvl4pPr>
            <a:lvl5pPr marL="1828613" indent="0">
              <a:buNone/>
              <a:defRPr sz="2000"/>
            </a:lvl5pPr>
            <a:lvl6pPr marL="2285766" indent="0">
              <a:buNone/>
              <a:defRPr sz="2000"/>
            </a:lvl6pPr>
            <a:lvl7pPr marL="2742920" indent="0">
              <a:buNone/>
              <a:defRPr sz="2000"/>
            </a:lvl7pPr>
            <a:lvl8pPr marL="3200072" indent="0">
              <a:buNone/>
              <a:defRPr sz="2000"/>
            </a:lvl8pPr>
            <a:lvl9pPr marL="3657226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54" indent="0">
              <a:buNone/>
              <a:defRPr sz="1200"/>
            </a:lvl2pPr>
            <a:lvl3pPr marL="914306" indent="0">
              <a:buNone/>
              <a:defRPr sz="1000"/>
            </a:lvl3pPr>
            <a:lvl4pPr marL="1371460" indent="0">
              <a:buNone/>
              <a:defRPr sz="900"/>
            </a:lvl4pPr>
            <a:lvl5pPr marL="1828613" indent="0">
              <a:buNone/>
              <a:defRPr sz="900"/>
            </a:lvl5pPr>
            <a:lvl6pPr marL="2285766" indent="0">
              <a:buNone/>
              <a:defRPr sz="900"/>
            </a:lvl6pPr>
            <a:lvl7pPr marL="2742920" indent="0">
              <a:buNone/>
              <a:defRPr sz="900"/>
            </a:lvl7pPr>
            <a:lvl8pPr marL="3200072" indent="0">
              <a:buNone/>
              <a:defRPr sz="900"/>
            </a:lvl8pPr>
            <a:lvl9pPr marL="3657226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95D0A-9205-B044-9A45-50C4ED32560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3/14/17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F402D-97DD-9341-B2AC-6812EC03C42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49721372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95D0A-9205-B044-9A45-50C4ED32560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3/14/17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F402D-97DD-9341-B2AC-6812EC03C42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67614064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95D0A-9205-B044-9A45-50C4ED32560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3/14/17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F402D-97DD-9341-B2AC-6812EC03C42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10506675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354" y="2130848"/>
            <a:ext cx="7773293" cy="147004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24" y="3886651"/>
            <a:ext cx="6400354" cy="1752451"/>
          </a:xfrm>
        </p:spPr>
        <p:txBody>
          <a:bodyPr/>
          <a:lstStyle>
            <a:lvl1pPr marL="0" indent="0" algn="ctr">
              <a:buNone/>
              <a:defRPr/>
            </a:lvl1pPr>
            <a:lvl2pPr marL="321391" indent="0" algn="ctr">
              <a:buNone/>
              <a:defRPr/>
            </a:lvl2pPr>
            <a:lvl3pPr marL="642783" indent="0" algn="ctr">
              <a:buNone/>
              <a:defRPr/>
            </a:lvl3pPr>
            <a:lvl4pPr marL="964174" indent="0" algn="ctr">
              <a:buNone/>
              <a:defRPr/>
            </a:lvl4pPr>
            <a:lvl5pPr marL="1285565" indent="0" algn="ctr">
              <a:buNone/>
              <a:defRPr/>
            </a:lvl5pPr>
            <a:lvl6pPr marL="1606959" indent="0" algn="ctr">
              <a:buNone/>
              <a:defRPr/>
            </a:lvl6pPr>
            <a:lvl7pPr marL="1928348" indent="0" algn="ctr">
              <a:buNone/>
              <a:defRPr/>
            </a:lvl7pPr>
            <a:lvl8pPr marL="2249741" indent="0" algn="ctr">
              <a:buNone/>
              <a:defRPr/>
            </a:lvl8pPr>
            <a:lvl9pPr marL="2571133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637" y="4800824"/>
            <a:ext cx="5486177" cy="567035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637" y="612800"/>
            <a:ext cx="5486177" cy="4114354"/>
          </a:xfrm>
          <a:prstGeom prst="rect">
            <a:avLst/>
          </a:prstGeom>
        </p:spPr>
        <p:txBody>
          <a:bodyPr vert="horz" lIns="64284" tIns="32142" rIns="64284" bIns="32142"/>
          <a:lstStyle>
            <a:lvl1pPr marL="0" indent="0">
              <a:buNone/>
              <a:defRPr sz="2200"/>
            </a:lvl1pPr>
            <a:lvl2pPr marL="321424" indent="0">
              <a:buNone/>
              <a:defRPr sz="2000"/>
            </a:lvl2pPr>
            <a:lvl3pPr marL="642849" indent="0">
              <a:buNone/>
              <a:defRPr sz="1700"/>
            </a:lvl3pPr>
            <a:lvl4pPr marL="964274" indent="0">
              <a:buNone/>
              <a:defRPr sz="1400"/>
            </a:lvl4pPr>
            <a:lvl5pPr marL="1285697" indent="0">
              <a:buNone/>
              <a:defRPr sz="1400"/>
            </a:lvl5pPr>
            <a:lvl6pPr marL="1607123" indent="0">
              <a:buNone/>
              <a:defRPr sz="1400"/>
            </a:lvl6pPr>
            <a:lvl7pPr marL="1928546" indent="0">
              <a:buNone/>
              <a:defRPr sz="1400"/>
            </a:lvl7pPr>
            <a:lvl8pPr marL="2249971" indent="0">
              <a:buNone/>
              <a:defRPr sz="1400"/>
            </a:lvl8pPr>
            <a:lvl9pPr marL="2571396" indent="0">
              <a:buNone/>
              <a:defRPr sz="1400"/>
            </a:lvl9pPr>
          </a:lstStyle>
          <a:p>
            <a:pPr lvl="0"/>
            <a:endParaRPr lang="en-US" noProof="0">
              <a:sym typeface="Gill Sans" pitchFamily="28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637" y="5367860"/>
            <a:ext cx="5486177" cy="804788"/>
          </a:xfrm>
          <a:prstGeom prst="rect">
            <a:avLst/>
          </a:prstGeom>
        </p:spPr>
        <p:txBody>
          <a:bodyPr vert="horz" lIns="64284" tIns="32142" rIns="64284" bIns="32142"/>
          <a:lstStyle>
            <a:lvl1pPr marL="0" indent="0">
              <a:buNone/>
              <a:defRPr sz="1000"/>
            </a:lvl1pPr>
            <a:lvl2pPr marL="321424" indent="0">
              <a:buNone/>
              <a:defRPr sz="800"/>
            </a:lvl2pPr>
            <a:lvl3pPr marL="642849" indent="0">
              <a:buNone/>
              <a:defRPr sz="700"/>
            </a:lvl3pPr>
            <a:lvl4pPr marL="964274" indent="0">
              <a:buNone/>
              <a:defRPr sz="600"/>
            </a:lvl4pPr>
            <a:lvl5pPr marL="1285697" indent="0">
              <a:buNone/>
              <a:defRPr sz="600"/>
            </a:lvl5pPr>
            <a:lvl6pPr marL="1607123" indent="0">
              <a:buNone/>
              <a:defRPr sz="600"/>
            </a:lvl6pPr>
            <a:lvl7pPr marL="1928546" indent="0">
              <a:buNone/>
              <a:defRPr sz="600"/>
            </a:lvl7pPr>
            <a:lvl8pPr marL="2249971" indent="0">
              <a:buNone/>
              <a:defRPr sz="600"/>
            </a:lvl8pPr>
            <a:lvl9pPr marL="2571396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189" y="4406802"/>
            <a:ext cx="7772176" cy="1361777"/>
          </a:xfrm>
        </p:spPr>
        <p:txBody>
          <a:bodyPr anchor="t"/>
          <a:lstStyle>
            <a:lvl1pPr algn="l">
              <a:defRPr sz="28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189" y="2906613"/>
            <a:ext cx="7772176" cy="1500188"/>
          </a:xfrm>
        </p:spPr>
        <p:txBody>
          <a:bodyPr anchor="b"/>
          <a:lstStyle>
            <a:lvl1pPr marL="0" indent="0">
              <a:buNone/>
              <a:defRPr sz="1400"/>
            </a:lvl1pPr>
            <a:lvl2pPr marL="321391" indent="0">
              <a:buNone/>
              <a:defRPr sz="1300"/>
            </a:lvl2pPr>
            <a:lvl3pPr marL="642783" indent="0">
              <a:buNone/>
              <a:defRPr sz="1100"/>
            </a:lvl3pPr>
            <a:lvl4pPr marL="964174" indent="0">
              <a:buNone/>
              <a:defRPr sz="1000"/>
            </a:lvl4pPr>
            <a:lvl5pPr marL="1285565" indent="0">
              <a:buNone/>
              <a:defRPr sz="1000"/>
            </a:lvl5pPr>
            <a:lvl6pPr marL="1606959" indent="0">
              <a:buNone/>
              <a:defRPr sz="1000"/>
            </a:lvl6pPr>
            <a:lvl7pPr marL="1928348" indent="0">
              <a:buNone/>
              <a:defRPr sz="1000"/>
            </a:lvl7pPr>
            <a:lvl8pPr marL="2249741" indent="0">
              <a:buNone/>
              <a:defRPr sz="1000"/>
            </a:lvl8pPr>
            <a:lvl9pPr marL="2571133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92970" y="3536156"/>
            <a:ext cx="3625453" cy="794742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5578" y="3536156"/>
            <a:ext cx="3625453" cy="794742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647" y="1534791"/>
            <a:ext cx="4039568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1391" indent="0">
              <a:buNone/>
              <a:defRPr sz="1400" b="1"/>
            </a:lvl2pPr>
            <a:lvl3pPr marL="642783" indent="0">
              <a:buNone/>
              <a:defRPr sz="1300" b="1"/>
            </a:lvl3pPr>
            <a:lvl4pPr marL="964174" indent="0">
              <a:buNone/>
              <a:defRPr sz="1100" b="1"/>
            </a:lvl4pPr>
            <a:lvl5pPr marL="1285565" indent="0">
              <a:buNone/>
              <a:defRPr sz="1100" b="1"/>
            </a:lvl5pPr>
            <a:lvl6pPr marL="1606959" indent="0">
              <a:buNone/>
              <a:defRPr sz="1100" b="1"/>
            </a:lvl6pPr>
            <a:lvl7pPr marL="1928348" indent="0">
              <a:buNone/>
              <a:defRPr sz="1100" b="1"/>
            </a:lvl7pPr>
            <a:lvl8pPr marL="2249741" indent="0">
              <a:buNone/>
              <a:defRPr sz="1100" b="1"/>
            </a:lvl8pPr>
            <a:lvl9pPr marL="2571133" indent="0">
              <a:buNone/>
              <a:defRPr sz="1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647" y="2174379"/>
            <a:ext cx="4039568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4555" y="1534791"/>
            <a:ext cx="4041799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1391" indent="0">
              <a:buNone/>
              <a:defRPr sz="1400" b="1"/>
            </a:lvl2pPr>
            <a:lvl3pPr marL="642783" indent="0">
              <a:buNone/>
              <a:defRPr sz="1300" b="1"/>
            </a:lvl3pPr>
            <a:lvl4pPr marL="964174" indent="0">
              <a:buNone/>
              <a:defRPr sz="1100" b="1"/>
            </a:lvl4pPr>
            <a:lvl5pPr marL="1285565" indent="0">
              <a:buNone/>
              <a:defRPr sz="1100" b="1"/>
            </a:lvl5pPr>
            <a:lvl6pPr marL="1606959" indent="0">
              <a:buNone/>
              <a:defRPr sz="1100" b="1"/>
            </a:lvl6pPr>
            <a:lvl7pPr marL="1928348" indent="0">
              <a:buNone/>
              <a:defRPr sz="1100" b="1"/>
            </a:lvl7pPr>
            <a:lvl8pPr marL="2249741" indent="0">
              <a:buNone/>
              <a:defRPr sz="1100" b="1"/>
            </a:lvl8pPr>
            <a:lvl9pPr marL="2571133" indent="0">
              <a:buNone/>
              <a:defRPr sz="1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4555" y="2174379"/>
            <a:ext cx="4041799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/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51" y="273477"/>
            <a:ext cx="3008189" cy="1161975"/>
          </a:xfrm>
        </p:spPr>
        <p:txBody>
          <a:bodyPr/>
          <a:lstStyle>
            <a:lvl1pPr algn="l">
              <a:defRPr sz="1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24" y="273473"/>
            <a:ext cx="5111130" cy="5852294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7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651" y="1435448"/>
            <a:ext cx="3008189" cy="4690318"/>
          </a:xfrm>
        </p:spPr>
        <p:txBody>
          <a:bodyPr/>
          <a:lstStyle>
            <a:lvl1pPr marL="0" indent="0">
              <a:buNone/>
              <a:defRPr sz="1000"/>
            </a:lvl1pPr>
            <a:lvl2pPr marL="321391" indent="0">
              <a:buNone/>
              <a:defRPr sz="800"/>
            </a:lvl2pPr>
            <a:lvl3pPr marL="642783" indent="0">
              <a:buNone/>
              <a:defRPr sz="700"/>
            </a:lvl3pPr>
            <a:lvl4pPr marL="964174" indent="0">
              <a:buNone/>
              <a:defRPr sz="600"/>
            </a:lvl4pPr>
            <a:lvl5pPr marL="1285565" indent="0">
              <a:buNone/>
              <a:defRPr sz="600"/>
            </a:lvl5pPr>
            <a:lvl6pPr marL="1606959" indent="0">
              <a:buNone/>
              <a:defRPr sz="600"/>
            </a:lvl6pPr>
            <a:lvl7pPr marL="1928348" indent="0">
              <a:buNone/>
              <a:defRPr sz="600"/>
            </a:lvl7pPr>
            <a:lvl8pPr marL="2249741" indent="0">
              <a:buNone/>
              <a:defRPr sz="600"/>
            </a:lvl8pPr>
            <a:lvl9pPr marL="2571133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639" y="4800824"/>
            <a:ext cx="5486177" cy="567035"/>
          </a:xfrm>
        </p:spPr>
        <p:txBody>
          <a:bodyPr/>
          <a:lstStyle>
            <a:lvl1pPr algn="l">
              <a:defRPr sz="1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639" y="612800"/>
            <a:ext cx="5486177" cy="4114354"/>
          </a:xfrm>
        </p:spPr>
        <p:txBody>
          <a:bodyPr/>
          <a:lstStyle>
            <a:lvl1pPr marL="0" indent="0">
              <a:buNone/>
              <a:defRPr sz="2200"/>
            </a:lvl1pPr>
            <a:lvl2pPr marL="321391" indent="0">
              <a:buNone/>
              <a:defRPr sz="2000"/>
            </a:lvl2pPr>
            <a:lvl3pPr marL="642783" indent="0">
              <a:buNone/>
              <a:defRPr sz="1700"/>
            </a:lvl3pPr>
            <a:lvl4pPr marL="964174" indent="0">
              <a:buNone/>
              <a:defRPr sz="1400"/>
            </a:lvl4pPr>
            <a:lvl5pPr marL="1285565" indent="0">
              <a:buNone/>
              <a:defRPr sz="1400"/>
            </a:lvl5pPr>
            <a:lvl6pPr marL="1606959" indent="0">
              <a:buNone/>
              <a:defRPr sz="1400"/>
            </a:lvl6pPr>
            <a:lvl7pPr marL="1928348" indent="0">
              <a:buNone/>
              <a:defRPr sz="1400"/>
            </a:lvl7pPr>
            <a:lvl8pPr marL="2249741" indent="0">
              <a:buNone/>
              <a:defRPr sz="1400"/>
            </a:lvl8pPr>
            <a:lvl9pPr marL="2571133" indent="0">
              <a:buNone/>
              <a:defRPr sz="1400"/>
            </a:lvl9pPr>
          </a:lstStyle>
          <a:p>
            <a:pPr lvl="0"/>
            <a:endParaRPr lang="en-US" noProof="0">
              <a:sym typeface="Gill Sans" pitchFamily="28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639" y="5367860"/>
            <a:ext cx="5486177" cy="804788"/>
          </a:xfrm>
        </p:spPr>
        <p:txBody>
          <a:bodyPr/>
          <a:lstStyle>
            <a:lvl1pPr marL="0" indent="0">
              <a:buNone/>
              <a:defRPr sz="1000"/>
            </a:lvl1pPr>
            <a:lvl2pPr marL="321391" indent="0">
              <a:buNone/>
              <a:defRPr sz="800"/>
            </a:lvl2pPr>
            <a:lvl3pPr marL="642783" indent="0">
              <a:buNone/>
              <a:defRPr sz="700"/>
            </a:lvl3pPr>
            <a:lvl4pPr marL="964174" indent="0">
              <a:buNone/>
              <a:defRPr sz="600"/>
            </a:lvl4pPr>
            <a:lvl5pPr marL="1285565" indent="0">
              <a:buNone/>
              <a:defRPr sz="600"/>
            </a:lvl5pPr>
            <a:lvl6pPr marL="1606959" indent="0">
              <a:buNone/>
              <a:defRPr sz="600"/>
            </a:lvl6pPr>
            <a:lvl7pPr marL="1928348" indent="0">
              <a:buNone/>
              <a:defRPr sz="600"/>
            </a:lvl7pPr>
            <a:lvl8pPr marL="2249741" indent="0">
              <a:buNone/>
              <a:defRPr sz="600"/>
            </a:lvl8pPr>
            <a:lvl9pPr marL="2571133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11515" y="1151930"/>
            <a:ext cx="1839516" cy="317896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92973" y="1151930"/>
            <a:ext cx="5411391" cy="317896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647" y="1600649"/>
            <a:ext cx="8228707" cy="4525119"/>
          </a:xfrm>
          <a:prstGeom prst="rect">
            <a:avLst/>
          </a:prstGeom>
        </p:spPr>
        <p:txBody>
          <a:bodyPr vert="eaVert" lIns="64284" tIns="32142" rIns="64284" bIns="32142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177" y="1600649"/>
            <a:ext cx="2057176" cy="452511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647" y="1600649"/>
            <a:ext cx="6064374" cy="4525119"/>
          </a:xfrm>
          <a:prstGeom prst="rect">
            <a:avLst/>
          </a:prstGeom>
        </p:spPr>
        <p:txBody>
          <a:bodyPr vert="eaVert" lIns="64284" tIns="32142" rIns="64284" bIns="32142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354" y="2130848"/>
            <a:ext cx="7773293" cy="147004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24" y="3886649"/>
            <a:ext cx="6400354" cy="1752451"/>
          </a:xfrm>
        </p:spPr>
        <p:txBody>
          <a:bodyPr/>
          <a:lstStyle>
            <a:lvl1pPr marL="0" indent="0" algn="ctr">
              <a:buNone/>
              <a:defRPr/>
            </a:lvl1pPr>
            <a:lvl2pPr marL="321424" indent="0" algn="ctr">
              <a:buNone/>
              <a:defRPr/>
            </a:lvl2pPr>
            <a:lvl3pPr marL="642849" indent="0" algn="ctr">
              <a:buNone/>
              <a:defRPr/>
            </a:lvl3pPr>
            <a:lvl4pPr marL="964274" indent="0" algn="ctr">
              <a:buNone/>
              <a:defRPr/>
            </a:lvl4pPr>
            <a:lvl5pPr marL="1285697" indent="0" algn="ctr">
              <a:buNone/>
              <a:defRPr/>
            </a:lvl5pPr>
            <a:lvl6pPr marL="1607123" indent="0" algn="ctr">
              <a:buNone/>
              <a:defRPr/>
            </a:lvl6pPr>
            <a:lvl7pPr marL="1928546" indent="0" algn="ctr">
              <a:buNone/>
              <a:defRPr/>
            </a:lvl7pPr>
            <a:lvl8pPr marL="2249971" indent="0" algn="ctr">
              <a:buNone/>
              <a:defRPr/>
            </a:lvl8pPr>
            <a:lvl9pPr marL="2571396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189" y="4406802"/>
            <a:ext cx="7772176" cy="1361777"/>
          </a:xfrm>
        </p:spPr>
        <p:txBody>
          <a:bodyPr anchor="t"/>
          <a:lstStyle>
            <a:lvl1pPr algn="l">
              <a:defRPr sz="28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189" y="2906613"/>
            <a:ext cx="7772176" cy="1500188"/>
          </a:xfrm>
        </p:spPr>
        <p:txBody>
          <a:bodyPr anchor="b"/>
          <a:lstStyle>
            <a:lvl1pPr marL="0" indent="0">
              <a:buNone/>
              <a:defRPr sz="1400"/>
            </a:lvl1pPr>
            <a:lvl2pPr marL="321424" indent="0">
              <a:buNone/>
              <a:defRPr sz="1300"/>
            </a:lvl2pPr>
            <a:lvl3pPr marL="642849" indent="0">
              <a:buNone/>
              <a:defRPr sz="1100"/>
            </a:lvl3pPr>
            <a:lvl4pPr marL="964274" indent="0">
              <a:buNone/>
              <a:defRPr sz="1000"/>
            </a:lvl4pPr>
            <a:lvl5pPr marL="1285697" indent="0">
              <a:buNone/>
              <a:defRPr sz="1000"/>
            </a:lvl5pPr>
            <a:lvl6pPr marL="1607123" indent="0">
              <a:buNone/>
              <a:defRPr sz="1000"/>
            </a:lvl6pPr>
            <a:lvl7pPr marL="1928546" indent="0">
              <a:buNone/>
              <a:defRPr sz="1000"/>
            </a:lvl7pPr>
            <a:lvl8pPr marL="2249971" indent="0">
              <a:buNone/>
              <a:defRPr sz="1000"/>
            </a:lvl8pPr>
            <a:lvl9pPr marL="2571396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92970" y="1946674"/>
            <a:ext cx="3625453" cy="4018359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5578" y="1946674"/>
            <a:ext cx="3625453" cy="4018359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647" y="1534791"/>
            <a:ext cx="4039568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1424" indent="0">
              <a:buNone/>
              <a:defRPr sz="1400" b="1"/>
            </a:lvl2pPr>
            <a:lvl3pPr marL="642849" indent="0">
              <a:buNone/>
              <a:defRPr sz="1300" b="1"/>
            </a:lvl3pPr>
            <a:lvl4pPr marL="964274" indent="0">
              <a:buNone/>
              <a:defRPr sz="1100" b="1"/>
            </a:lvl4pPr>
            <a:lvl5pPr marL="1285697" indent="0">
              <a:buNone/>
              <a:defRPr sz="1100" b="1"/>
            </a:lvl5pPr>
            <a:lvl6pPr marL="1607123" indent="0">
              <a:buNone/>
              <a:defRPr sz="1100" b="1"/>
            </a:lvl6pPr>
            <a:lvl7pPr marL="1928546" indent="0">
              <a:buNone/>
              <a:defRPr sz="1100" b="1"/>
            </a:lvl7pPr>
            <a:lvl8pPr marL="2249971" indent="0">
              <a:buNone/>
              <a:defRPr sz="1100" b="1"/>
            </a:lvl8pPr>
            <a:lvl9pPr marL="2571396" indent="0">
              <a:buNone/>
              <a:defRPr sz="1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647" y="2174379"/>
            <a:ext cx="4039568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4555" y="1534791"/>
            <a:ext cx="4041799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1424" indent="0">
              <a:buNone/>
              <a:defRPr sz="1400" b="1"/>
            </a:lvl2pPr>
            <a:lvl3pPr marL="642849" indent="0">
              <a:buNone/>
              <a:defRPr sz="1300" b="1"/>
            </a:lvl3pPr>
            <a:lvl4pPr marL="964274" indent="0">
              <a:buNone/>
              <a:defRPr sz="1100" b="1"/>
            </a:lvl4pPr>
            <a:lvl5pPr marL="1285697" indent="0">
              <a:buNone/>
              <a:defRPr sz="1100" b="1"/>
            </a:lvl5pPr>
            <a:lvl6pPr marL="1607123" indent="0">
              <a:buNone/>
              <a:defRPr sz="1100" b="1"/>
            </a:lvl6pPr>
            <a:lvl7pPr marL="1928546" indent="0">
              <a:buNone/>
              <a:defRPr sz="1100" b="1"/>
            </a:lvl7pPr>
            <a:lvl8pPr marL="2249971" indent="0">
              <a:buNone/>
              <a:defRPr sz="1100" b="1"/>
            </a:lvl8pPr>
            <a:lvl9pPr marL="2571396" indent="0">
              <a:buNone/>
              <a:defRPr sz="1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4555" y="2174379"/>
            <a:ext cx="4041799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189" y="4406802"/>
            <a:ext cx="7772176" cy="1361777"/>
          </a:xfrm>
        </p:spPr>
        <p:txBody>
          <a:bodyPr anchor="t"/>
          <a:lstStyle>
            <a:lvl1pPr algn="l">
              <a:defRPr sz="28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189" y="2906613"/>
            <a:ext cx="7772176" cy="1500188"/>
          </a:xfrm>
        </p:spPr>
        <p:txBody>
          <a:bodyPr anchor="b"/>
          <a:lstStyle>
            <a:lvl1pPr marL="0" indent="0">
              <a:buNone/>
              <a:defRPr sz="1400"/>
            </a:lvl1pPr>
            <a:lvl2pPr marL="321424" indent="0">
              <a:buNone/>
              <a:defRPr sz="1300"/>
            </a:lvl2pPr>
            <a:lvl3pPr marL="642849" indent="0">
              <a:buNone/>
              <a:defRPr sz="1100"/>
            </a:lvl3pPr>
            <a:lvl4pPr marL="964274" indent="0">
              <a:buNone/>
              <a:defRPr sz="1000"/>
            </a:lvl4pPr>
            <a:lvl5pPr marL="1285697" indent="0">
              <a:buNone/>
              <a:defRPr sz="1000"/>
            </a:lvl5pPr>
            <a:lvl6pPr marL="1607123" indent="0">
              <a:buNone/>
              <a:defRPr sz="1000"/>
            </a:lvl6pPr>
            <a:lvl7pPr marL="1928546" indent="0">
              <a:buNone/>
              <a:defRPr sz="1000"/>
            </a:lvl7pPr>
            <a:lvl8pPr marL="2249971" indent="0">
              <a:buNone/>
              <a:defRPr sz="1000"/>
            </a:lvl8pPr>
            <a:lvl9pPr marL="2571396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9" y="273475"/>
            <a:ext cx="3008189" cy="1161975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24" y="273473"/>
            <a:ext cx="5111130" cy="5852294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7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649" y="1435448"/>
            <a:ext cx="3008189" cy="4690318"/>
          </a:xfrm>
        </p:spPr>
        <p:txBody>
          <a:bodyPr/>
          <a:lstStyle>
            <a:lvl1pPr marL="0" indent="0">
              <a:buNone/>
              <a:defRPr sz="1000"/>
            </a:lvl1pPr>
            <a:lvl2pPr marL="321424" indent="0">
              <a:buNone/>
              <a:defRPr sz="800"/>
            </a:lvl2pPr>
            <a:lvl3pPr marL="642849" indent="0">
              <a:buNone/>
              <a:defRPr sz="700"/>
            </a:lvl3pPr>
            <a:lvl4pPr marL="964274" indent="0">
              <a:buNone/>
              <a:defRPr sz="600"/>
            </a:lvl4pPr>
            <a:lvl5pPr marL="1285697" indent="0">
              <a:buNone/>
              <a:defRPr sz="600"/>
            </a:lvl5pPr>
            <a:lvl6pPr marL="1607123" indent="0">
              <a:buNone/>
              <a:defRPr sz="600"/>
            </a:lvl6pPr>
            <a:lvl7pPr marL="1928546" indent="0">
              <a:buNone/>
              <a:defRPr sz="600"/>
            </a:lvl7pPr>
            <a:lvl8pPr marL="2249971" indent="0">
              <a:buNone/>
              <a:defRPr sz="600"/>
            </a:lvl8pPr>
            <a:lvl9pPr marL="2571396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637" y="4800824"/>
            <a:ext cx="5486177" cy="567035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637" y="612800"/>
            <a:ext cx="5486177" cy="4114354"/>
          </a:xfrm>
        </p:spPr>
        <p:txBody>
          <a:bodyPr/>
          <a:lstStyle>
            <a:lvl1pPr marL="0" indent="0">
              <a:buNone/>
              <a:defRPr sz="2200"/>
            </a:lvl1pPr>
            <a:lvl2pPr marL="321424" indent="0">
              <a:buNone/>
              <a:defRPr sz="2000"/>
            </a:lvl2pPr>
            <a:lvl3pPr marL="642849" indent="0">
              <a:buNone/>
              <a:defRPr sz="1700"/>
            </a:lvl3pPr>
            <a:lvl4pPr marL="964274" indent="0">
              <a:buNone/>
              <a:defRPr sz="1400"/>
            </a:lvl4pPr>
            <a:lvl5pPr marL="1285697" indent="0">
              <a:buNone/>
              <a:defRPr sz="1400"/>
            </a:lvl5pPr>
            <a:lvl6pPr marL="1607123" indent="0">
              <a:buNone/>
              <a:defRPr sz="1400"/>
            </a:lvl6pPr>
            <a:lvl7pPr marL="1928546" indent="0">
              <a:buNone/>
              <a:defRPr sz="1400"/>
            </a:lvl7pPr>
            <a:lvl8pPr marL="2249971" indent="0">
              <a:buNone/>
              <a:defRPr sz="1400"/>
            </a:lvl8pPr>
            <a:lvl9pPr marL="2571396" indent="0">
              <a:buNone/>
              <a:defRPr sz="1400"/>
            </a:lvl9pPr>
          </a:lstStyle>
          <a:p>
            <a:pPr lvl="0"/>
            <a:endParaRPr lang="en-US" noProof="0">
              <a:sym typeface="Gill Sans" pitchFamily="28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637" y="5367860"/>
            <a:ext cx="5486177" cy="804788"/>
          </a:xfrm>
        </p:spPr>
        <p:txBody>
          <a:bodyPr/>
          <a:lstStyle>
            <a:lvl1pPr marL="0" indent="0">
              <a:buNone/>
              <a:defRPr sz="1000"/>
            </a:lvl1pPr>
            <a:lvl2pPr marL="321424" indent="0">
              <a:buNone/>
              <a:defRPr sz="800"/>
            </a:lvl2pPr>
            <a:lvl3pPr marL="642849" indent="0">
              <a:buNone/>
              <a:defRPr sz="700"/>
            </a:lvl3pPr>
            <a:lvl4pPr marL="964274" indent="0">
              <a:buNone/>
              <a:defRPr sz="600"/>
            </a:lvl4pPr>
            <a:lvl5pPr marL="1285697" indent="0">
              <a:buNone/>
              <a:defRPr sz="600"/>
            </a:lvl5pPr>
            <a:lvl6pPr marL="1607123" indent="0">
              <a:buNone/>
              <a:defRPr sz="600"/>
            </a:lvl6pPr>
            <a:lvl7pPr marL="1928546" indent="0">
              <a:buNone/>
              <a:defRPr sz="600"/>
            </a:lvl7pPr>
            <a:lvl8pPr marL="2249971" indent="0">
              <a:buNone/>
              <a:defRPr sz="600"/>
            </a:lvl8pPr>
            <a:lvl9pPr marL="2571396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11515" y="178594"/>
            <a:ext cx="1839516" cy="57864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92971" y="178594"/>
            <a:ext cx="5411391" cy="57864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354" y="2130848"/>
            <a:ext cx="7773293" cy="147004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24" y="3886649"/>
            <a:ext cx="6400354" cy="1752451"/>
          </a:xfrm>
          <a:prstGeom prst="rect">
            <a:avLst/>
          </a:prstGeom>
        </p:spPr>
        <p:txBody>
          <a:bodyPr vert="horz" lIns="64284" tIns="32142" rIns="64284" bIns="32142"/>
          <a:lstStyle>
            <a:lvl1pPr marL="0" indent="0" algn="ctr">
              <a:buNone/>
              <a:defRPr/>
            </a:lvl1pPr>
            <a:lvl2pPr marL="321424" indent="0" algn="ctr">
              <a:buNone/>
              <a:defRPr/>
            </a:lvl2pPr>
            <a:lvl3pPr marL="642849" indent="0" algn="ctr">
              <a:buNone/>
              <a:defRPr/>
            </a:lvl3pPr>
            <a:lvl4pPr marL="964274" indent="0" algn="ctr">
              <a:buNone/>
              <a:defRPr/>
            </a:lvl4pPr>
            <a:lvl5pPr marL="1285697" indent="0" algn="ctr">
              <a:buNone/>
              <a:defRPr/>
            </a:lvl5pPr>
            <a:lvl6pPr marL="1607123" indent="0" algn="ctr">
              <a:buNone/>
              <a:defRPr/>
            </a:lvl6pPr>
            <a:lvl7pPr marL="1928546" indent="0" algn="ctr">
              <a:buNone/>
              <a:defRPr/>
            </a:lvl7pPr>
            <a:lvl8pPr marL="2249971" indent="0" algn="ctr">
              <a:buNone/>
              <a:defRPr/>
            </a:lvl8pPr>
            <a:lvl9pPr marL="2571396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647" y="1600649"/>
            <a:ext cx="8228707" cy="4525119"/>
          </a:xfrm>
          <a:prstGeom prst="rect">
            <a:avLst/>
          </a:prstGeom>
        </p:spPr>
        <p:txBody>
          <a:bodyPr vert="horz" lIns="64284" tIns="32142" rIns="64284" bIns="32142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189" y="4406802"/>
            <a:ext cx="7772176" cy="1361777"/>
          </a:xfrm>
        </p:spPr>
        <p:txBody>
          <a:bodyPr anchor="t"/>
          <a:lstStyle>
            <a:lvl1pPr algn="l">
              <a:defRPr sz="28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189" y="2906613"/>
            <a:ext cx="7772176" cy="1500188"/>
          </a:xfrm>
          <a:prstGeom prst="rect">
            <a:avLst/>
          </a:prstGeom>
        </p:spPr>
        <p:txBody>
          <a:bodyPr vert="horz" lIns="64284" tIns="32142" rIns="64284" bIns="32142" anchor="b"/>
          <a:lstStyle>
            <a:lvl1pPr marL="0" indent="0">
              <a:buNone/>
              <a:defRPr sz="1400"/>
            </a:lvl1pPr>
            <a:lvl2pPr marL="321424" indent="0">
              <a:buNone/>
              <a:defRPr sz="1300"/>
            </a:lvl2pPr>
            <a:lvl3pPr marL="642849" indent="0">
              <a:buNone/>
              <a:defRPr sz="1100"/>
            </a:lvl3pPr>
            <a:lvl4pPr marL="964274" indent="0">
              <a:buNone/>
              <a:defRPr sz="1000"/>
            </a:lvl4pPr>
            <a:lvl5pPr marL="1285697" indent="0">
              <a:buNone/>
              <a:defRPr sz="1000"/>
            </a:lvl5pPr>
            <a:lvl6pPr marL="1607123" indent="0">
              <a:buNone/>
              <a:defRPr sz="1000"/>
            </a:lvl6pPr>
            <a:lvl7pPr marL="1928546" indent="0">
              <a:buNone/>
              <a:defRPr sz="1000"/>
            </a:lvl7pPr>
            <a:lvl8pPr marL="2249971" indent="0">
              <a:buNone/>
              <a:defRPr sz="1000"/>
            </a:lvl8pPr>
            <a:lvl9pPr marL="2571396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648" y="1600649"/>
            <a:ext cx="4060775" cy="4525119"/>
          </a:xfrm>
          <a:prstGeom prst="rect">
            <a:avLst/>
          </a:prstGeom>
        </p:spPr>
        <p:txBody>
          <a:bodyPr vert="horz" lIns="64284" tIns="32142" rIns="64284" bIns="32142"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5579" y="1600649"/>
            <a:ext cx="4060775" cy="4525119"/>
          </a:xfrm>
          <a:prstGeom prst="rect">
            <a:avLst/>
          </a:prstGeom>
        </p:spPr>
        <p:txBody>
          <a:bodyPr vert="horz" lIns="64284" tIns="32142" rIns="64284" bIns="32142"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647" y="1534791"/>
            <a:ext cx="4039568" cy="639589"/>
          </a:xfrm>
          <a:prstGeom prst="rect">
            <a:avLst/>
          </a:prstGeom>
        </p:spPr>
        <p:txBody>
          <a:bodyPr vert="horz" lIns="64284" tIns="32142" rIns="64284" bIns="32142" anchor="b"/>
          <a:lstStyle>
            <a:lvl1pPr marL="0" indent="0">
              <a:buNone/>
              <a:defRPr sz="1700" b="1"/>
            </a:lvl1pPr>
            <a:lvl2pPr marL="321424" indent="0">
              <a:buNone/>
              <a:defRPr sz="1400" b="1"/>
            </a:lvl2pPr>
            <a:lvl3pPr marL="642849" indent="0">
              <a:buNone/>
              <a:defRPr sz="1300" b="1"/>
            </a:lvl3pPr>
            <a:lvl4pPr marL="964274" indent="0">
              <a:buNone/>
              <a:defRPr sz="1100" b="1"/>
            </a:lvl4pPr>
            <a:lvl5pPr marL="1285697" indent="0">
              <a:buNone/>
              <a:defRPr sz="1100" b="1"/>
            </a:lvl5pPr>
            <a:lvl6pPr marL="1607123" indent="0">
              <a:buNone/>
              <a:defRPr sz="1100" b="1"/>
            </a:lvl6pPr>
            <a:lvl7pPr marL="1928546" indent="0">
              <a:buNone/>
              <a:defRPr sz="1100" b="1"/>
            </a:lvl7pPr>
            <a:lvl8pPr marL="2249971" indent="0">
              <a:buNone/>
              <a:defRPr sz="1100" b="1"/>
            </a:lvl8pPr>
            <a:lvl9pPr marL="2571396" indent="0">
              <a:buNone/>
              <a:defRPr sz="1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647" y="2174379"/>
            <a:ext cx="4039568" cy="3951387"/>
          </a:xfrm>
          <a:prstGeom prst="rect">
            <a:avLst/>
          </a:prstGeom>
        </p:spPr>
        <p:txBody>
          <a:bodyPr vert="horz" lIns="64284" tIns="32142" rIns="64284" bIns="32142"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4555" y="1534791"/>
            <a:ext cx="4041799" cy="639589"/>
          </a:xfrm>
          <a:prstGeom prst="rect">
            <a:avLst/>
          </a:prstGeom>
        </p:spPr>
        <p:txBody>
          <a:bodyPr vert="horz" lIns="64284" tIns="32142" rIns="64284" bIns="32142" anchor="b"/>
          <a:lstStyle>
            <a:lvl1pPr marL="0" indent="0">
              <a:buNone/>
              <a:defRPr sz="1700" b="1"/>
            </a:lvl1pPr>
            <a:lvl2pPr marL="321424" indent="0">
              <a:buNone/>
              <a:defRPr sz="1400" b="1"/>
            </a:lvl2pPr>
            <a:lvl3pPr marL="642849" indent="0">
              <a:buNone/>
              <a:defRPr sz="1300" b="1"/>
            </a:lvl3pPr>
            <a:lvl4pPr marL="964274" indent="0">
              <a:buNone/>
              <a:defRPr sz="1100" b="1"/>
            </a:lvl4pPr>
            <a:lvl5pPr marL="1285697" indent="0">
              <a:buNone/>
              <a:defRPr sz="1100" b="1"/>
            </a:lvl5pPr>
            <a:lvl6pPr marL="1607123" indent="0">
              <a:buNone/>
              <a:defRPr sz="1100" b="1"/>
            </a:lvl6pPr>
            <a:lvl7pPr marL="1928546" indent="0">
              <a:buNone/>
              <a:defRPr sz="1100" b="1"/>
            </a:lvl7pPr>
            <a:lvl8pPr marL="2249971" indent="0">
              <a:buNone/>
              <a:defRPr sz="1100" b="1"/>
            </a:lvl8pPr>
            <a:lvl9pPr marL="2571396" indent="0">
              <a:buNone/>
              <a:defRPr sz="1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4555" y="2174379"/>
            <a:ext cx="4041799" cy="3951387"/>
          </a:xfrm>
          <a:prstGeom prst="rect">
            <a:avLst/>
          </a:prstGeom>
        </p:spPr>
        <p:txBody>
          <a:bodyPr vert="horz" lIns="64284" tIns="32142" rIns="64284" bIns="32142"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92970" y="3536156"/>
            <a:ext cx="3625453" cy="794742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5578" y="3536156"/>
            <a:ext cx="3625453" cy="794742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9" y="273475"/>
            <a:ext cx="3008189" cy="1161975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24" y="273473"/>
            <a:ext cx="5111130" cy="5852294"/>
          </a:xfrm>
          <a:prstGeom prst="rect">
            <a:avLst/>
          </a:prstGeom>
        </p:spPr>
        <p:txBody>
          <a:bodyPr vert="horz" lIns="64284" tIns="32142" rIns="64284" bIns="32142"/>
          <a:lstStyle>
            <a:lvl1pPr>
              <a:defRPr sz="2200"/>
            </a:lvl1pPr>
            <a:lvl2pPr>
              <a:defRPr sz="2000"/>
            </a:lvl2pPr>
            <a:lvl3pPr>
              <a:defRPr sz="17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649" y="1435448"/>
            <a:ext cx="3008189" cy="4690318"/>
          </a:xfrm>
          <a:prstGeom prst="rect">
            <a:avLst/>
          </a:prstGeom>
        </p:spPr>
        <p:txBody>
          <a:bodyPr vert="horz" lIns="64284" tIns="32142" rIns="64284" bIns="32142"/>
          <a:lstStyle>
            <a:lvl1pPr marL="0" indent="0">
              <a:buNone/>
              <a:defRPr sz="1000"/>
            </a:lvl1pPr>
            <a:lvl2pPr marL="321424" indent="0">
              <a:buNone/>
              <a:defRPr sz="800"/>
            </a:lvl2pPr>
            <a:lvl3pPr marL="642849" indent="0">
              <a:buNone/>
              <a:defRPr sz="700"/>
            </a:lvl3pPr>
            <a:lvl4pPr marL="964274" indent="0">
              <a:buNone/>
              <a:defRPr sz="600"/>
            </a:lvl4pPr>
            <a:lvl5pPr marL="1285697" indent="0">
              <a:buNone/>
              <a:defRPr sz="600"/>
            </a:lvl5pPr>
            <a:lvl6pPr marL="1607123" indent="0">
              <a:buNone/>
              <a:defRPr sz="600"/>
            </a:lvl6pPr>
            <a:lvl7pPr marL="1928546" indent="0">
              <a:buNone/>
              <a:defRPr sz="600"/>
            </a:lvl7pPr>
            <a:lvl8pPr marL="2249971" indent="0">
              <a:buNone/>
              <a:defRPr sz="600"/>
            </a:lvl8pPr>
            <a:lvl9pPr marL="2571396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637" y="4800824"/>
            <a:ext cx="5486177" cy="567035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637" y="612800"/>
            <a:ext cx="5486177" cy="4114354"/>
          </a:xfrm>
          <a:prstGeom prst="rect">
            <a:avLst/>
          </a:prstGeom>
        </p:spPr>
        <p:txBody>
          <a:bodyPr vert="horz" lIns="64284" tIns="32142" rIns="64284" bIns="32142"/>
          <a:lstStyle>
            <a:lvl1pPr marL="0" indent="0">
              <a:buNone/>
              <a:defRPr sz="2200"/>
            </a:lvl1pPr>
            <a:lvl2pPr marL="321424" indent="0">
              <a:buNone/>
              <a:defRPr sz="2000"/>
            </a:lvl2pPr>
            <a:lvl3pPr marL="642849" indent="0">
              <a:buNone/>
              <a:defRPr sz="1700"/>
            </a:lvl3pPr>
            <a:lvl4pPr marL="964274" indent="0">
              <a:buNone/>
              <a:defRPr sz="1400"/>
            </a:lvl4pPr>
            <a:lvl5pPr marL="1285697" indent="0">
              <a:buNone/>
              <a:defRPr sz="1400"/>
            </a:lvl5pPr>
            <a:lvl6pPr marL="1607123" indent="0">
              <a:buNone/>
              <a:defRPr sz="1400"/>
            </a:lvl6pPr>
            <a:lvl7pPr marL="1928546" indent="0">
              <a:buNone/>
              <a:defRPr sz="1400"/>
            </a:lvl7pPr>
            <a:lvl8pPr marL="2249971" indent="0">
              <a:buNone/>
              <a:defRPr sz="1400"/>
            </a:lvl8pPr>
            <a:lvl9pPr marL="2571396" indent="0">
              <a:buNone/>
              <a:defRPr sz="1400"/>
            </a:lvl9pPr>
          </a:lstStyle>
          <a:p>
            <a:pPr lvl="0"/>
            <a:endParaRPr lang="en-US" noProof="0">
              <a:sym typeface="Gill Sans" pitchFamily="28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637" y="5367860"/>
            <a:ext cx="5486177" cy="804788"/>
          </a:xfrm>
          <a:prstGeom prst="rect">
            <a:avLst/>
          </a:prstGeom>
        </p:spPr>
        <p:txBody>
          <a:bodyPr vert="horz" lIns="64284" tIns="32142" rIns="64284" bIns="32142"/>
          <a:lstStyle>
            <a:lvl1pPr marL="0" indent="0">
              <a:buNone/>
              <a:defRPr sz="1000"/>
            </a:lvl1pPr>
            <a:lvl2pPr marL="321424" indent="0">
              <a:buNone/>
              <a:defRPr sz="800"/>
            </a:lvl2pPr>
            <a:lvl3pPr marL="642849" indent="0">
              <a:buNone/>
              <a:defRPr sz="700"/>
            </a:lvl3pPr>
            <a:lvl4pPr marL="964274" indent="0">
              <a:buNone/>
              <a:defRPr sz="600"/>
            </a:lvl4pPr>
            <a:lvl5pPr marL="1285697" indent="0">
              <a:buNone/>
              <a:defRPr sz="600"/>
            </a:lvl5pPr>
            <a:lvl6pPr marL="1607123" indent="0">
              <a:buNone/>
              <a:defRPr sz="600"/>
            </a:lvl6pPr>
            <a:lvl7pPr marL="1928546" indent="0">
              <a:buNone/>
              <a:defRPr sz="600"/>
            </a:lvl7pPr>
            <a:lvl8pPr marL="2249971" indent="0">
              <a:buNone/>
              <a:defRPr sz="600"/>
            </a:lvl8pPr>
            <a:lvl9pPr marL="2571396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647" y="1600649"/>
            <a:ext cx="8228707" cy="4525119"/>
          </a:xfrm>
          <a:prstGeom prst="rect">
            <a:avLst/>
          </a:prstGeom>
        </p:spPr>
        <p:txBody>
          <a:bodyPr vert="eaVert" lIns="64284" tIns="32142" rIns="64284" bIns="32142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177" y="1600647"/>
            <a:ext cx="2057176" cy="47751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647" y="1600647"/>
            <a:ext cx="6064374" cy="4775150"/>
          </a:xfrm>
          <a:prstGeom prst="rect">
            <a:avLst/>
          </a:prstGeom>
        </p:spPr>
        <p:txBody>
          <a:bodyPr vert="eaVert" lIns="64284" tIns="32142" rIns="64284" bIns="32142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354" y="2130848"/>
            <a:ext cx="7773293" cy="147004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24" y="3886649"/>
            <a:ext cx="6400354" cy="1752451"/>
          </a:xfrm>
          <a:prstGeom prst="rect">
            <a:avLst/>
          </a:prstGeom>
        </p:spPr>
        <p:txBody>
          <a:bodyPr vert="horz" lIns="64284" tIns="32142" rIns="64284" bIns="32142"/>
          <a:lstStyle>
            <a:lvl1pPr marL="0" indent="0" algn="ctr">
              <a:buNone/>
              <a:defRPr/>
            </a:lvl1pPr>
            <a:lvl2pPr marL="321424" indent="0" algn="ctr">
              <a:buNone/>
              <a:defRPr/>
            </a:lvl2pPr>
            <a:lvl3pPr marL="642849" indent="0" algn="ctr">
              <a:buNone/>
              <a:defRPr/>
            </a:lvl3pPr>
            <a:lvl4pPr marL="964274" indent="0" algn="ctr">
              <a:buNone/>
              <a:defRPr/>
            </a:lvl4pPr>
            <a:lvl5pPr marL="1285697" indent="0" algn="ctr">
              <a:buNone/>
              <a:defRPr/>
            </a:lvl5pPr>
            <a:lvl6pPr marL="1607123" indent="0" algn="ctr">
              <a:buNone/>
              <a:defRPr/>
            </a:lvl6pPr>
            <a:lvl7pPr marL="1928546" indent="0" algn="ctr">
              <a:buNone/>
              <a:defRPr/>
            </a:lvl7pPr>
            <a:lvl8pPr marL="2249971" indent="0" algn="ctr">
              <a:buNone/>
              <a:defRPr/>
            </a:lvl8pPr>
            <a:lvl9pPr marL="2571396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647" y="1600649"/>
            <a:ext cx="8228707" cy="4525119"/>
          </a:xfrm>
          <a:prstGeom prst="rect">
            <a:avLst/>
          </a:prstGeom>
        </p:spPr>
        <p:txBody>
          <a:bodyPr vert="horz" lIns="64284" tIns="32142" rIns="64284" bIns="32142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189" y="4406802"/>
            <a:ext cx="7772176" cy="1361777"/>
          </a:xfrm>
        </p:spPr>
        <p:txBody>
          <a:bodyPr anchor="t"/>
          <a:lstStyle>
            <a:lvl1pPr algn="l">
              <a:defRPr sz="28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189" y="2906613"/>
            <a:ext cx="7772176" cy="1500188"/>
          </a:xfrm>
          <a:prstGeom prst="rect">
            <a:avLst/>
          </a:prstGeom>
        </p:spPr>
        <p:txBody>
          <a:bodyPr vert="horz" lIns="64284" tIns="32142" rIns="64284" bIns="32142" anchor="b"/>
          <a:lstStyle>
            <a:lvl1pPr marL="0" indent="0">
              <a:buNone/>
              <a:defRPr sz="1400"/>
            </a:lvl1pPr>
            <a:lvl2pPr marL="321424" indent="0">
              <a:buNone/>
              <a:defRPr sz="1300"/>
            </a:lvl2pPr>
            <a:lvl3pPr marL="642849" indent="0">
              <a:buNone/>
              <a:defRPr sz="1100"/>
            </a:lvl3pPr>
            <a:lvl4pPr marL="964274" indent="0">
              <a:buNone/>
              <a:defRPr sz="1000"/>
            </a:lvl4pPr>
            <a:lvl5pPr marL="1285697" indent="0">
              <a:buNone/>
              <a:defRPr sz="1000"/>
            </a:lvl5pPr>
            <a:lvl6pPr marL="1607123" indent="0">
              <a:buNone/>
              <a:defRPr sz="1000"/>
            </a:lvl6pPr>
            <a:lvl7pPr marL="1928546" indent="0">
              <a:buNone/>
              <a:defRPr sz="1000"/>
            </a:lvl7pPr>
            <a:lvl8pPr marL="2249971" indent="0">
              <a:buNone/>
              <a:defRPr sz="1000"/>
            </a:lvl8pPr>
            <a:lvl9pPr marL="2571396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648" y="1600649"/>
            <a:ext cx="4060775" cy="4525119"/>
          </a:xfrm>
          <a:prstGeom prst="rect">
            <a:avLst/>
          </a:prstGeom>
        </p:spPr>
        <p:txBody>
          <a:bodyPr vert="horz" lIns="64284" tIns="32142" rIns="64284" bIns="32142"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5579" y="1600649"/>
            <a:ext cx="4060775" cy="4525119"/>
          </a:xfrm>
          <a:prstGeom prst="rect">
            <a:avLst/>
          </a:prstGeom>
        </p:spPr>
        <p:txBody>
          <a:bodyPr vert="horz" lIns="64284" tIns="32142" rIns="64284" bIns="32142"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647" y="1534791"/>
            <a:ext cx="4039568" cy="639589"/>
          </a:xfrm>
          <a:prstGeom prst="rect">
            <a:avLst/>
          </a:prstGeom>
        </p:spPr>
        <p:txBody>
          <a:bodyPr vert="horz" lIns="64284" tIns="32142" rIns="64284" bIns="32142" anchor="b"/>
          <a:lstStyle>
            <a:lvl1pPr marL="0" indent="0">
              <a:buNone/>
              <a:defRPr sz="1700" b="1"/>
            </a:lvl1pPr>
            <a:lvl2pPr marL="321424" indent="0">
              <a:buNone/>
              <a:defRPr sz="1400" b="1"/>
            </a:lvl2pPr>
            <a:lvl3pPr marL="642849" indent="0">
              <a:buNone/>
              <a:defRPr sz="1300" b="1"/>
            </a:lvl3pPr>
            <a:lvl4pPr marL="964274" indent="0">
              <a:buNone/>
              <a:defRPr sz="1100" b="1"/>
            </a:lvl4pPr>
            <a:lvl5pPr marL="1285697" indent="0">
              <a:buNone/>
              <a:defRPr sz="1100" b="1"/>
            </a:lvl5pPr>
            <a:lvl6pPr marL="1607123" indent="0">
              <a:buNone/>
              <a:defRPr sz="1100" b="1"/>
            </a:lvl6pPr>
            <a:lvl7pPr marL="1928546" indent="0">
              <a:buNone/>
              <a:defRPr sz="1100" b="1"/>
            </a:lvl7pPr>
            <a:lvl8pPr marL="2249971" indent="0">
              <a:buNone/>
              <a:defRPr sz="1100" b="1"/>
            </a:lvl8pPr>
            <a:lvl9pPr marL="2571396" indent="0">
              <a:buNone/>
              <a:defRPr sz="1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647" y="2174379"/>
            <a:ext cx="4039568" cy="3951387"/>
          </a:xfrm>
          <a:prstGeom prst="rect">
            <a:avLst/>
          </a:prstGeom>
        </p:spPr>
        <p:txBody>
          <a:bodyPr vert="horz" lIns="64284" tIns="32142" rIns="64284" bIns="32142"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4555" y="1534791"/>
            <a:ext cx="4041799" cy="639589"/>
          </a:xfrm>
          <a:prstGeom prst="rect">
            <a:avLst/>
          </a:prstGeom>
        </p:spPr>
        <p:txBody>
          <a:bodyPr vert="horz" lIns="64284" tIns="32142" rIns="64284" bIns="32142" anchor="b"/>
          <a:lstStyle>
            <a:lvl1pPr marL="0" indent="0">
              <a:buNone/>
              <a:defRPr sz="1700" b="1"/>
            </a:lvl1pPr>
            <a:lvl2pPr marL="321424" indent="0">
              <a:buNone/>
              <a:defRPr sz="1400" b="1"/>
            </a:lvl2pPr>
            <a:lvl3pPr marL="642849" indent="0">
              <a:buNone/>
              <a:defRPr sz="1300" b="1"/>
            </a:lvl3pPr>
            <a:lvl4pPr marL="964274" indent="0">
              <a:buNone/>
              <a:defRPr sz="1100" b="1"/>
            </a:lvl4pPr>
            <a:lvl5pPr marL="1285697" indent="0">
              <a:buNone/>
              <a:defRPr sz="1100" b="1"/>
            </a:lvl5pPr>
            <a:lvl6pPr marL="1607123" indent="0">
              <a:buNone/>
              <a:defRPr sz="1100" b="1"/>
            </a:lvl6pPr>
            <a:lvl7pPr marL="1928546" indent="0">
              <a:buNone/>
              <a:defRPr sz="1100" b="1"/>
            </a:lvl7pPr>
            <a:lvl8pPr marL="2249971" indent="0">
              <a:buNone/>
              <a:defRPr sz="1100" b="1"/>
            </a:lvl8pPr>
            <a:lvl9pPr marL="2571396" indent="0">
              <a:buNone/>
              <a:defRPr sz="1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4555" y="2174379"/>
            <a:ext cx="4041799" cy="3951387"/>
          </a:xfrm>
          <a:prstGeom prst="rect">
            <a:avLst/>
          </a:prstGeom>
        </p:spPr>
        <p:txBody>
          <a:bodyPr vert="horz" lIns="64284" tIns="32142" rIns="64284" bIns="32142"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647" y="1534791"/>
            <a:ext cx="4039568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1424" indent="0">
              <a:buNone/>
              <a:defRPr sz="1400" b="1"/>
            </a:lvl2pPr>
            <a:lvl3pPr marL="642849" indent="0">
              <a:buNone/>
              <a:defRPr sz="1300" b="1"/>
            </a:lvl3pPr>
            <a:lvl4pPr marL="964274" indent="0">
              <a:buNone/>
              <a:defRPr sz="1100" b="1"/>
            </a:lvl4pPr>
            <a:lvl5pPr marL="1285697" indent="0">
              <a:buNone/>
              <a:defRPr sz="1100" b="1"/>
            </a:lvl5pPr>
            <a:lvl6pPr marL="1607123" indent="0">
              <a:buNone/>
              <a:defRPr sz="1100" b="1"/>
            </a:lvl6pPr>
            <a:lvl7pPr marL="1928546" indent="0">
              <a:buNone/>
              <a:defRPr sz="1100" b="1"/>
            </a:lvl7pPr>
            <a:lvl8pPr marL="2249971" indent="0">
              <a:buNone/>
              <a:defRPr sz="1100" b="1"/>
            </a:lvl8pPr>
            <a:lvl9pPr marL="2571396" indent="0">
              <a:buNone/>
              <a:defRPr sz="1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647" y="2174379"/>
            <a:ext cx="4039568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4555" y="1534791"/>
            <a:ext cx="4041799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1424" indent="0">
              <a:buNone/>
              <a:defRPr sz="1400" b="1"/>
            </a:lvl2pPr>
            <a:lvl3pPr marL="642849" indent="0">
              <a:buNone/>
              <a:defRPr sz="1300" b="1"/>
            </a:lvl3pPr>
            <a:lvl4pPr marL="964274" indent="0">
              <a:buNone/>
              <a:defRPr sz="1100" b="1"/>
            </a:lvl4pPr>
            <a:lvl5pPr marL="1285697" indent="0">
              <a:buNone/>
              <a:defRPr sz="1100" b="1"/>
            </a:lvl5pPr>
            <a:lvl6pPr marL="1607123" indent="0">
              <a:buNone/>
              <a:defRPr sz="1100" b="1"/>
            </a:lvl6pPr>
            <a:lvl7pPr marL="1928546" indent="0">
              <a:buNone/>
              <a:defRPr sz="1100" b="1"/>
            </a:lvl7pPr>
            <a:lvl8pPr marL="2249971" indent="0">
              <a:buNone/>
              <a:defRPr sz="1100" b="1"/>
            </a:lvl8pPr>
            <a:lvl9pPr marL="2571396" indent="0">
              <a:buNone/>
              <a:defRPr sz="1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4555" y="2174379"/>
            <a:ext cx="4041799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9" y="273475"/>
            <a:ext cx="3008189" cy="1161975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24" y="273473"/>
            <a:ext cx="5111130" cy="5852294"/>
          </a:xfrm>
          <a:prstGeom prst="rect">
            <a:avLst/>
          </a:prstGeom>
        </p:spPr>
        <p:txBody>
          <a:bodyPr vert="horz" lIns="64284" tIns="32142" rIns="64284" bIns="32142"/>
          <a:lstStyle>
            <a:lvl1pPr>
              <a:defRPr sz="2200"/>
            </a:lvl1pPr>
            <a:lvl2pPr>
              <a:defRPr sz="2000"/>
            </a:lvl2pPr>
            <a:lvl3pPr>
              <a:defRPr sz="17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649" y="1435448"/>
            <a:ext cx="3008189" cy="4690318"/>
          </a:xfrm>
          <a:prstGeom prst="rect">
            <a:avLst/>
          </a:prstGeom>
        </p:spPr>
        <p:txBody>
          <a:bodyPr vert="horz" lIns="64284" tIns="32142" rIns="64284" bIns="32142"/>
          <a:lstStyle>
            <a:lvl1pPr marL="0" indent="0">
              <a:buNone/>
              <a:defRPr sz="1000"/>
            </a:lvl1pPr>
            <a:lvl2pPr marL="321424" indent="0">
              <a:buNone/>
              <a:defRPr sz="800"/>
            </a:lvl2pPr>
            <a:lvl3pPr marL="642849" indent="0">
              <a:buNone/>
              <a:defRPr sz="700"/>
            </a:lvl3pPr>
            <a:lvl4pPr marL="964274" indent="0">
              <a:buNone/>
              <a:defRPr sz="600"/>
            </a:lvl4pPr>
            <a:lvl5pPr marL="1285697" indent="0">
              <a:buNone/>
              <a:defRPr sz="600"/>
            </a:lvl5pPr>
            <a:lvl6pPr marL="1607123" indent="0">
              <a:buNone/>
              <a:defRPr sz="600"/>
            </a:lvl6pPr>
            <a:lvl7pPr marL="1928546" indent="0">
              <a:buNone/>
              <a:defRPr sz="600"/>
            </a:lvl7pPr>
            <a:lvl8pPr marL="2249971" indent="0">
              <a:buNone/>
              <a:defRPr sz="600"/>
            </a:lvl8pPr>
            <a:lvl9pPr marL="2571396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637" y="4800824"/>
            <a:ext cx="5486177" cy="567035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637" y="612800"/>
            <a:ext cx="5486177" cy="4114354"/>
          </a:xfrm>
          <a:prstGeom prst="rect">
            <a:avLst/>
          </a:prstGeom>
        </p:spPr>
        <p:txBody>
          <a:bodyPr vert="horz" lIns="64284" tIns="32142" rIns="64284" bIns="32142"/>
          <a:lstStyle>
            <a:lvl1pPr marL="0" indent="0">
              <a:buNone/>
              <a:defRPr sz="2200"/>
            </a:lvl1pPr>
            <a:lvl2pPr marL="321424" indent="0">
              <a:buNone/>
              <a:defRPr sz="2000"/>
            </a:lvl2pPr>
            <a:lvl3pPr marL="642849" indent="0">
              <a:buNone/>
              <a:defRPr sz="1700"/>
            </a:lvl3pPr>
            <a:lvl4pPr marL="964274" indent="0">
              <a:buNone/>
              <a:defRPr sz="1400"/>
            </a:lvl4pPr>
            <a:lvl5pPr marL="1285697" indent="0">
              <a:buNone/>
              <a:defRPr sz="1400"/>
            </a:lvl5pPr>
            <a:lvl6pPr marL="1607123" indent="0">
              <a:buNone/>
              <a:defRPr sz="1400"/>
            </a:lvl6pPr>
            <a:lvl7pPr marL="1928546" indent="0">
              <a:buNone/>
              <a:defRPr sz="1400"/>
            </a:lvl7pPr>
            <a:lvl8pPr marL="2249971" indent="0">
              <a:buNone/>
              <a:defRPr sz="1400"/>
            </a:lvl8pPr>
            <a:lvl9pPr marL="2571396" indent="0">
              <a:buNone/>
              <a:defRPr sz="1400"/>
            </a:lvl9pPr>
          </a:lstStyle>
          <a:p>
            <a:pPr lvl="0"/>
            <a:endParaRPr lang="en-US" noProof="0">
              <a:sym typeface="Gill Sans" pitchFamily="28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637" y="5367860"/>
            <a:ext cx="5486177" cy="804788"/>
          </a:xfrm>
          <a:prstGeom prst="rect">
            <a:avLst/>
          </a:prstGeom>
        </p:spPr>
        <p:txBody>
          <a:bodyPr vert="horz" lIns="64284" tIns="32142" rIns="64284" bIns="32142"/>
          <a:lstStyle>
            <a:lvl1pPr marL="0" indent="0">
              <a:buNone/>
              <a:defRPr sz="1000"/>
            </a:lvl1pPr>
            <a:lvl2pPr marL="321424" indent="0">
              <a:buNone/>
              <a:defRPr sz="800"/>
            </a:lvl2pPr>
            <a:lvl3pPr marL="642849" indent="0">
              <a:buNone/>
              <a:defRPr sz="700"/>
            </a:lvl3pPr>
            <a:lvl4pPr marL="964274" indent="0">
              <a:buNone/>
              <a:defRPr sz="600"/>
            </a:lvl4pPr>
            <a:lvl5pPr marL="1285697" indent="0">
              <a:buNone/>
              <a:defRPr sz="600"/>
            </a:lvl5pPr>
            <a:lvl6pPr marL="1607123" indent="0">
              <a:buNone/>
              <a:defRPr sz="600"/>
            </a:lvl6pPr>
            <a:lvl7pPr marL="1928546" indent="0">
              <a:buNone/>
              <a:defRPr sz="600"/>
            </a:lvl7pPr>
            <a:lvl8pPr marL="2249971" indent="0">
              <a:buNone/>
              <a:defRPr sz="600"/>
            </a:lvl8pPr>
            <a:lvl9pPr marL="2571396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647" y="1600649"/>
            <a:ext cx="8228707" cy="4525119"/>
          </a:xfrm>
          <a:prstGeom prst="rect">
            <a:avLst/>
          </a:prstGeom>
        </p:spPr>
        <p:txBody>
          <a:bodyPr vert="eaVert" lIns="64284" tIns="32142" rIns="64284" bIns="32142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177" y="1600647"/>
            <a:ext cx="2057176" cy="47751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647" y="1600647"/>
            <a:ext cx="6064374" cy="4775150"/>
          </a:xfrm>
          <a:prstGeom prst="rect">
            <a:avLst/>
          </a:prstGeom>
        </p:spPr>
        <p:txBody>
          <a:bodyPr vert="eaVert" lIns="64284" tIns="32142" rIns="64284" bIns="32142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354" y="2130848"/>
            <a:ext cx="7773293" cy="147004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24" y="3886649"/>
            <a:ext cx="6400354" cy="1752451"/>
          </a:xfrm>
        </p:spPr>
        <p:txBody>
          <a:bodyPr/>
          <a:lstStyle>
            <a:lvl1pPr marL="0" indent="0" algn="ctr">
              <a:buNone/>
              <a:defRPr/>
            </a:lvl1pPr>
            <a:lvl2pPr marL="321424" indent="0" algn="ctr">
              <a:buNone/>
              <a:defRPr/>
            </a:lvl2pPr>
            <a:lvl3pPr marL="642849" indent="0" algn="ctr">
              <a:buNone/>
              <a:defRPr/>
            </a:lvl3pPr>
            <a:lvl4pPr marL="964274" indent="0" algn="ctr">
              <a:buNone/>
              <a:defRPr/>
            </a:lvl4pPr>
            <a:lvl5pPr marL="1285697" indent="0" algn="ctr">
              <a:buNone/>
              <a:defRPr/>
            </a:lvl5pPr>
            <a:lvl6pPr marL="1607123" indent="0" algn="ctr">
              <a:buNone/>
              <a:defRPr/>
            </a:lvl6pPr>
            <a:lvl7pPr marL="1928546" indent="0" algn="ctr">
              <a:buNone/>
              <a:defRPr/>
            </a:lvl7pPr>
            <a:lvl8pPr marL="2249971" indent="0" algn="ctr">
              <a:buNone/>
              <a:defRPr/>
            </a:lvl8pPr>
            <a:lvl9pPr marL="2571396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189" y="4406802"/>
            <a:ext cx="7772176" cy="1361777"/>
          </a:xfrm>
        </p:spPr>
        <p:txBody>
          <a:bodyPr anchor="t"/>
          <a:lstStyle>
            <a:lvl1pPr algn="l">
              <a:defRPr sz="28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189" y="2906613"/>
            <a:ext cx="7772176" cy="1500188"/>
          </a:xfrm>
        </p:spPr>
        <p:txBody>
          <a:bodyPr anchor="b"/>
          <a:lstStyle>
            <a:lvl1pPr marL="0" indent="0">
              <a:buNone/>
              <a:defRPr sz="1400"/>
            </a:lvl1pPr>
            <a:lvl2pPr marL="321424" indent="0">
              <a:buNone/>
              <a:defRPr sz="1300"/>
            </a:lvl2pPr>
            <a:lvl3pPr marL="642849" indent="0">
              <a:buNone/>
              <a:defRPr sz="1100"/>
            </a:lvl3pPr>
            <a:lvl4pPr marL="964274" indent="0">
              <a:buNone/>
              <a:defRPr sz="1000"/>
            </a:lvl4pPr>
            <a:lvl5pPr marL="1285697" indent="0">
              <a:buNone/>
              <a:defRPr sz="1000"/>
            </a:lvl5pPr>
            <a:lvl6pPr marL="1607123" indent="0">
              <a:buNone/>
              <a:defRPr sz="1000"/>
            </a:lvl6pPr>
            <a:lvl7pPr marL="1928546" indent="0">
              <a:buNone/>
              <a:defRPr sz="1000"/>
            </a:lvl7pPr>
            <a:lvl8pPr marL="2249971" indent="0">
              <a:buNone/>
              <a:defRPr sz="1000"/>
            </a:lvl8pPr>
            <a:lvl9pPr marL="2571396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46484" y="3446859"/>
            <a:ext cx="2009180" cy="2321719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62820" y="3446859"/>
            <a:ext cx="2009180" cy="2321719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647" y="1534791"/>
            <a:ext cx="4039568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1424" indent="0">
              <a:buNone/>
              <a:defRPr sz="1400" b="1"/>
            </a:lvl2pPr>
            <a:lvl3pPr marL="642849" indent="0">
              <a:buNone/>
              <a:defRPr sz="1300" b="1"/>
            </a:lvl3pPr>
            <a:lvl4pPr marL="964274" indent="0">
              <a:buNone/>
              <a:defRPr sz="1100" b="1"/>
            </a:lvl4pPr>
            <a:lvl5pPr marL="1285697" indent="0">
              <a:buNone/>
              <a:defRPr sz="1100" b="1"/>
            </a:lvl5pPr>
            <a:lvl6pPr marL="1607123" indent="0">
              <a:buNone/>
              <a:defRPr sz="1100" b="1"/>
            </a:lvl6pPr>
            <a:lvl7pPr marL="1928546" indent="0">
              <a:buNone/>
              <a:defRPr sz="1100" b="1"/>
            </a:lvl7pPr>
            <a:lvl8pPr marL="2249971" indent="0">
              <a:buNone/>
              <a:defRPr sz="1100" b="1"/>
            </a:lvl8pPr>
            <a:lvl9pPr marL="2571396" indent="0">
              <a:buNone/>
              <a:defRPr sz="1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647" y="2174379"/>
            <a:ext cx="4039568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4555" y="1534791"/>
            <a:ext cx="4041799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1424" indent="0">
              <a:buNone/>
              <a:defRPr sz="1400" b="1"/>
            </a:lvl2pPr>
            <a:lvl3pPr marL="642849" indent="0">
              <a:buNone/>
              <a:defRPr sz="1300" b="1"/>
            </a:lvl3pPr>
            <a:lvl4pPr marL="964274" indent="0">
              <a:buNone/>
              <a:defRPr sz="1100" b="1"/>
            </a:lvl4pPr>
            <a:lvl5pPr marL="1285697" indent="0">
              <a:buNone/>
              <a:defRPr sz="1100" b="1"/>
            </a:lvl5pPr>
            <a:lvl6pPr marL="1607123" indent="0">
              <a:buNone/>
              <a:defRPr sz="1100" b="1"/>
            </a:lvl6pPr>
            <a:lvl7pPr marL="1928546" indent="0">
              <a:buNone/>
              <a:defRPr sz="1100" b="1"/>
            </a:lvl7pPr>
            <a:lvl8pPr marL="2249971" indent="0">
              <a:buNone/>
              <a:defRPr sz="1100" b="1"/>
            </a:lvl8pPr>
            <a:lvl9pPr marL="2571396" indent="0">
              <a:buNone/>
              <a:defRPr sz="1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4555" y="2174379"/>
            <a:ext cx="4041799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9" y="273475"/>
            <a:ext cx="3008189" cy="1161975"/>
          </a:xfrm>
        </p:spPr>
        <p:txBody>
          <a:bodyPr/>
          <a:lstStyle>
            <a:lvl1pPr algn="l">
              <a:defRPr sz="1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24" y="273473"/>
            <a:ext cx="5111130" cy="5852294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7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649" y="1435448"/>
            <a:ext cx="3008189" cy="4690318"/>
          </a:xfrm>
        </p:spPr>
        <p:txBody>
          <a:bodyPr/>
          <a:lstStyle>
            <a:lvl1pPr marL="0" indent="0">
              <a:buNone/>
              <a:defRPr sz="1000"/>
            </a:lvl1pPr>
            <a:lvl2pPr marL="321424" indent="0">
              <a:buNone/>
              <a:defRPr sz="800"/>
            </a:lvl2pPr>
            <a:lvl3pPr marL="642849" indent="0">
              <a:buNone/>
              <a:defRPr sz="700"/>
            </a:lvl3pPr>
            <a:lvl4pPr marL="964274" indent="0">
              <a:buNone/>
              <a:defRPr sz="600"/>
            </a:lvl4pPr>
            <a:lvl5pPr marL="1285697" indent="0">
              <a:buNone/>
              <a:defRPr sz="600"/>
            </a:lvl5pPr>
            <a:lvl6pPr marL="1607123" indent="0">
              <a:buNone/>
              <a:defRPr sz="600"/>
            </a:lvl6pPr>
            <a:lvl7pPr marL="1928546" indent="0">
              <a:buNone/>
              <a:defRPr sz="600"/>
            </a:lvl7pPr>
            <a:lvl8pPr marL="2249971" indent="0">
              <a:buNone/>
              <a:defRPr sz="600"/>
            </a:lvl8pPr>
            <a:lvl9pPr marL="2571396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637" y="4800824"/>
            <a:ext cx="5486177" cy="567035"/>
          </a:xfrm>
        </p:spPr>
        <p:txBody>
          <a:bodyPr/>
          <a:lstStyle>
            <a:lvl1pPr algn="l">
              <a:defRPr sz="1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637" y="612800"/>
            <a:ext cx="5486177" cy="4114354"/>
          </a:xfrm>
        </p:spPr>
        <p:txBody>
          <a:bodyPr/>
          <a:lstStyle>
            <a:lvl1pPr marL="0" indent="0">
              <a:buNone/>
              <a:defRPr sz="2200"/>
            </a:lvl1pPr>
            <a:lvl2pPr marL="321424" indent="0">
              <a:buNone/>
              <a:defRPr sz="2000"/>
            </a:lvl2pPr>
            <a:lvl3pPr marL="642849" indent="0">
              <a:buNone/>
              <a:defRPr sz="1700"/>
            </a:lvl3pPr>
            <a:lvl4pPr marL="964274" indent="0">
              <a:buNone/>
              <a:defRPr sz="1400"/>
            </a:lvl4pPr>
            <a:lvl5pPr marL="1285697" indent="0">
              <a:buNone/>
              <a:defRPr sz="1400"/>
            </a:lvl5pPr>
            <a:lvl6pPr marL="1607123" indent="0">
              <a:buNone/>
              <a:defRPr sz="1400"/>
            </a:lvl6pPr>
            <a:lvl7pPr marL="1928546" indent="0">
              <a:buNone/>
              <a:defRPr sz="1400"/>
            </a:lvl7pPr>
            <a:lvl8pPr marL="2249971" indent="0">
              <a:buNone/>
              <a:defRPr sz="1400"/>
            </a:lvl8pPr>
            <a:lvl9pPr marL="2571396" indent="0">
              <a:buNone/>
              <a:defRPr sz="1400"/>
            </a:lvl9pPr>
          </a:lstStyle>
          <a:p>
            <a:pPr lvl="0"/>
            <a:endParaRPr lang="en-US" noProof="0">
              <a:sym typeface="Gill Sans" pitchFamily="28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637" y="5367860"/>
            <a:ext cx="5486177" cy="804788"/>
          </a:xfrm>
        </p:spPr>
        <p:txBody>
          <a:bodyPr/>
          <a:lstStyle>
            <a:lvl1pPr marL="0" indent="0">
              <a:buNone/>
              <a:defRPr sz="1000"/>
            </a:lvl1pPr>
            <a:lvl2pPr marL="321424" indent="0">
              <a:buNone/>
              <a:defRPr sz="800"/>
            </a:lvl2pPr>
            <a:lvl3pPr marL="642849" indent="0">
              <a:buNone/>
              <a:defRPr sz="700"/>
            </a:lvl3pPr>
            <a:lvl4pPr marL="964274" indent="0">
              <a:buNone/>
              <a:defRPr sz="600"/>
            </a:lvl4pPr>
            <a:lvl5pPr marL="1285697" indent="0">
              <a:buNone/>
              <a:defRPr sz="600"/>
            </a:lvl5pPr>
            <a:lvl6pPr marL="1607123" indent="0">
              <a:buNone/>
              <a:defRPr sz="600"/>
            </a:lvl6pPr>
            <a:lvl7pPr marL="1928546" indent="0">
              <a:buNone/>
              <a:defRPr sz="600"/>
            </a:lvl7pPr>
            <a:lvl8pPr marL="2249971" indent="0">
              <a:buNone/>
              <a:defRPr sz="600"/>
            </a:lvl8pPr>
            <a:lvl9pPr marL="2571396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540622" y="1071562"/>
            <a:ext cx="1031379" cy="4697016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46485" y="1071562"/>
            <a:ext cx="2986980" cy="4697016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354" y="2130848"/>
            <a:ext cx="7773293" cy="147004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24" y="3886649"/>
            <a:ext cx="6400354" cy="1752451"/>
          </a:xfrm>
        </p:spPr>
        <p:txBody>
          <a:bodyPr/>
          <a:lstStyle>
            <a:lvl1pPr marL="0" indent="0" algn="ctr">
              <a:buNone/>
              <a:defRPr/>
            </a:lvl1pPr>
            <a:lvl2pPr marL="321424" indent="0" algn="ctr">
              <a:buNone/>
              <a:defRPr/>
            </a:lvl2pPr>
            <a:lvl3pPr marL="642849" indent="0" algn="ctr">
              <a:buNone/>
              <a:defRPr/>
            </a:lvl3pPr>
            <a:lvl4pPr marL="964274" indent="0" algn="ctr">
              <a:buNone/>
              <a:defRPr/>
            </a:lvl4pPr>
            <a:lvl5pPr marL="1285697" indent="0" algn="ctr">
              <a:buNone/>
              <a:defRPr/>
            </a:lvl5pPr>
            <a:lvl6pPr marL="1607123" indent="0" algn="ctr">
              <a:buNone/>
              <a:defRPr/>
            </a:lvl6pPr>
            <a:lvl7pPr marL="1928546" indent="0" algn="ctr">
              <a:buNone/>
              <a:defRPr/>
            </a:lvl7pPr>
            <a:lvl8pPr marL="2249971" indent="0" algn="ctr">
              <a:buNone/>
              <a:defRPr/>
            </a:lvl8pPr>
            <a:lvl9pPr marL="2571396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189" y="4406802"/>
            <a:ext cx="7772176" cy="1361777"/>
          </a:xfrm>
        </p:spPr>
        <p:txBody>
          <a:bodyPr anchor="t"/>
          <a:lstStyle>
            <a:lvl1pPr algn="l">
              <a:defRPr sz="28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189" y="2906613"/>
            <a:ext cx="7772176" cy="1500188"/>
          </a:xfrm>
        </p:spPr>
        <p:txBody>
          <a:bodyPr anchor="b"/>
          <a:lstStyle>
            <a:lvl1pPr marL="0" indent="0">
              <a:buNone/>
              <a:defRPr sz="1400"/>
            </a:lvl1pPr>
            <a:lvl2pPr marL="321424" indent="0">
              <a:buNone/>
              <a:defRPr sz="1300"/>
            </a:lvl2pPr>
            <a:lvl3pPr marL="642849" indent="0">
              <a:buNone/>
              <a:defRPr sz="1100"/>
            </a:lvl3pPr>
            <a:lvl4pPr marL="964274" indent="0">
              <a:buNone/>
              <a:defRPr sz="1000"/>
            </a:lvl4pPr>
            <a:lvl5pPr marL="1285697" indent="0">
              <a:buNone/>
              <a:defRPr sz="1000"/>
            </a:lvl5pPr>
            <a:lvl6pPr marL="1607123" indent="0">
              <a:buNone/>
              <a:defRPr sz="1000"/>
            </a:lvl6pPr>
            <a:lvl7pPr marL="1928546" indent="0">
              <a:buNone/>
              <a:defRPr sz="1000"/>
            </a:lvl7pPr>
            <a:lvl8pPr marL="2249971" indent="0">
              <a:buNone/>
              <a:defRPr sz="1000"/>
            </a:lvl8pPr>
            <a:lvl9pPr marL="2571396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46484" y="3446859"/>
            <a:ext cx="2009180" cy="2321719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62820" y="3446859"/>
            <a:ext cx="2009180" cy="2321719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647" y="1534791"/>
            <a:ext cx="4039568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1424" indent="0">
              <a:buNone/>
              <a:defRPr sz="1400" b="1"/>
            </a:lvl2pPr>
            <a:lvl3pPr marL="642849" indent="0">
              <a:buNone/>
              <a:defRPr sz="1300" b="1"/>
            </a:lvl3pPr>
            <a:lvl4pPr marL="964274" indent="0">
              <a:buNone/>
              <a:defRPr sz="1100" b="1"/>
            </a:lvl4pPr>
            <a:lvl5pPr marL="1285697" indent="0">
              <a:buNone/>
              <a:defRPr sz="1100" b="1"/>
            </a:lvl5pPr>
            <a:lvl6pPr marL="1607123" indent="0">
              <a:buNone/>
              <a:defRPr sz="1100" b="1"/>
            </a:lvl6pPr>
            <a:lvl7pPr marL="1928546" indent="0">
              <a:buNone/>
              <a:defRPr sz="1100" b="1"/>
            </a:lvl7pPr>
            <a:lvl8pPr marL="2249971" indent="0">
              <a:buNone/>
              <a:defRPr sz="1100" b="1"/>
            </a:lvl8pPr>
            <a:lvl9pPr marL="2571396" indent="0">
              <a:buNone/>
              <a:defRPr sz="1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647" y="2174379"/>
            <a:ext cx="4039568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4555" y="1534791"/>
            <a:ext cx="4041799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1424" indent="0">
              <a:buNone/>
              <a:defRPr sz="1400" b="1"/>
            </a:lvl2pPr>
            <a:lvl3pPr marL="642849" indent="0">
              <a:buNone/>
              <a:defRPr sz="1300" b="1"/>
            </a:lvl3pPr>
            <a:lvl4pPr marL="964274" indent="0">
              <a:buNone/>
              <a:defRPr sz="1100" b="1"/>
            </a:lvl4pPr>
            <a:lvl5pPr marL="1285697" indent="0">
              <a:buNone/>
              <a:defRPr sz="1100" b="1"/>
            </a:lvl5pPr>
            <a:lvl6pPr marL="1607123" indent="0">
              <a:buNone/>
              <a:defRPr sz="1100" b="1"/>
            </a:lvl6pPr>
            <a:lvl7pPr marL="1928546" indent="0">
              <a:buNone/>
              <a:defRPr sz="1100" b="1"/>
            </a:lvl7pPr>
            <a:lvl8pPr marL="2249971" indent="0">
              <a:buNone/>
              <a:defRPr sz="1100" b="1"/>
            </a:lvl8pPr>
            <a:lvl9pPr marL="2571396" indent="0">
              <a:buNone/>
              <a:defRPr sz="1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4555" y="2174379"/>
            <a:ext cx="4041799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9" y="273475"/>
            <a:ext cx="3008189" cy="1161975"/>
          </a:xfrm>
        </p:spPr>
        <p:txBody>
          <a:bodyPr/>
          <a:lstStyle>
            <a:lvl1pPr algn="l">
              <a:defRPr sz="1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24" y="273473"/>
            <a:ext cx="5111130" cy="5852294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7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649" y="1435448"/>
            <a:ext cx="3008189" cy="4690318"/>
          </a:xfrm>
        </p:spPr>
        <p:txBody>
          <a:bodyPr/>
          <a:lstStyle>
            <a:lvl1pPr marL="0" indent="0">
              <a:buNone/>
              <a:defRPr sz="1000"/>
            </a:lvl1pPr>
            <a:lvl2pPr marL="321424" indent="0">
              <a:buNone/>
              <a:defRPr sz="800"/>
            </a:lvl2pPr>
            <a:lvl3pPr marL="642849" indent="0">
              <a:buNone/>
              <a:defRPr sz="700"/>
            </a:lvl3pPr>
            <a:lvl4pPr marL="964274" indent="0">
              <a:buNone/>
              <a:defRPr sz="600"/>
            </a:lvl4pPr>
            <a:lvl5pPr marL="1285697" indent="0">
              <a:buNone/>
              <a:defRPr sz="600"/>
            </a:lvl5pPr>
            <a:lvl6pPr marL="1607123" indent="0">
              <a:buNone/>
              <a:defRPr sz="600"/>
            </a:lvl6pPr>
            <a:lvl7pPr marL="1928546" indent="0">
              <a:buNone/>
              <a:defRPr sz="600"/>
            </a:lvl7pPr>
            <a:lvl8pPr marL="2249971" indent="0">
              <a:buNone/>
              <a:defRPr sz="600"/>
            </a:lvl8pPr>
            <a:lvl9pPr marL="2571396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637" y="4800824"/>
            <a:ext cx="5486177" cy="567035"/>
          </a:xfrm>
        </p:spPr>
        <p:txBody>
          <a:bodyPr/>
          <a:lstStyle>
            <a:lvl1pPr algn="l">
              <a:defRPr sz="1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637" y="612800"/>
            <a:ext cx="5486177" cy="4114354"/>
          </a:xfrm>
        </p:spPr>
        <p:txBody>
          <a:bodyPr/>
          <a:lstStyle>
            <a:lvl1pPr marL="0" indent="0">
              <a:buNone/>
              <a:defRPr sz="2200"/>
            </a:lvl1pPr>
            <a:lvl2pPr marL="321424" indent="0">
              <a:buNone/>
              <a:defRPr sz="2000"/>
            </a:lvl2pPr>
            <a:lvl3pPr marL="642849" indent="0">
              <a:buNone/>
              <a:defRPr sz="1700"/>
            </a:lvl3pPr>
            <a:lvl4pPr marL="964274" indent="0">
              <a:buNone/>
              <a:defRPr sz="1400"/>
            </a:lvl4pPr>
            <a:lvl5pPr marL="1285697" indent="0">
              <a:buNone/>
              <a:defRPr sz="1400"/>
            </a:lvl5pPr>
            <a:lvl6pPr marL="1607123" indent="0">
              <a:buNone/>
              <a:defRPr sz="1400"/>
            </a:lvl6pPr>
            <a:lvl7pPr marL="1928546" indent="0">
              <a:buNone/>
              <a:defRPr sz="1400"/>
            </a:lvl7pPr>
            <a:lvl8pPr marL="2249971" indent="0">
              <a:buNone/>
              <a:defRPr sz="1400"/>
            </a:lvl8pPr>
            <a:lvl9pPr marL="2571396" indent="0">
              <a:buNone/>
              <a:defRPr sz="1400"/>
            </a:lvl9pPr>
          </a:lstStyle>
          <a:p>
            <a:pPr lvl="0"/>
            <a:endParaRPr lang="en-US" noProof="0">
              <a:sym typeface="Gill Sans" pitchFamily="28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637" y="5367860"/>
            <a:ext cx="5486177" cy="804788"/>
          </a:xfrm>
        </p:spPr>
        <p:txBody>
          <a:bodyPr/>
          <a:lstStyle>
            <a:lvl1pPr marL="0" indent="0">
              <a:buNone/>
              <a:defRPr sz="1000"/>
            </a:lvl1pPr>
            <a:lvl2pPr marL="321424" indent="0">
              <a:buNone/>
              <a:defRPr sz="800"/>
            </a:lvl2pPr>
            <a:lvl3pPr marL="642849" indent="0">
              <a:buNone/>
              <a:defRPr sz="700"/>
            </a:lvl3pPr>
            <a:lvl4pPr marL="964274" indent="0">
              <a:buNone/>
              <a:defRPr sz="600"/>
            </a:lvl4pPr>
            <a:lvl5pPr marL="1285697" indent="0">
              <a:buNone/>
              <a:defRPr sz="600"/>
            </a:lvl5pPr>
            <a:lvl6pPr marL="1607123" indent="0">
              <a:buNone/>
              <a:defRPr sz="600"/>
            </a:lvl6pPr>
            <a:lvl7pPr marL="1928546" indent="0">
              <a:buNone/>
              <a:defRPr sz="600"/>
            </a:lvl7pPr>
            <a:lvl8pPr marL="2249971" indent="0">
              <a:buNone/>
              <a:defRPr sz="600"/>
            </a:lvl8pPr>
            <a:lvl9pPr marL="2571396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540622" y="1071562"/>
            <a:ext cx="1031379" cy="4697016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46485" y="1071562"/>
            <a:ext cx="2986980" cy="4697016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354" y="2130848"/>
            <a:ext cx="7773293" cy="147004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24" y="3886649"/>
            <a:ext cx="6400354" cy="1752451"/>
          </a:xfrm>
          <a:prstGeom prst="rect">
            <a:avLst/>
          </a:prstGeom>
        </p:spPr>
        <p:txBody>
          <a:bodyPr vert="horz" lIns="64284" tIns="32142" rIns="64284" bIns="32142"/>
          <a:lstStyle>
            <a:lvl1pPr marL="0" indent="0" algn="ctr">
              <a:buNone/>
              <a:defRPr/>
            </a:lvl1pPr>
            <a:lvl2pPr marL="321424" indent="0" algn="ctr">
              <a:buNone/>
              <a:defRPr/>
            </a:lvl2pPr>
            <a:lvl3pPr marL="642849" indent="0" algn="ctr">
              <a:buNone/>
              <a:defRPr/>
            </a:lvl3pPr>
            <a:lvl4pPr marL="964274" indent="0" algn="ctr">
              <a:buNone/>
              <a:defRPr/>
            </a:lvl4pPr>
            <a:lvl5pPr marL="1285697" indent="0" algn="ctr">
              <a:buNone/>
              <a:defRPr/>
            </a:lvl5pPr>
            <a:lvl6pPr marL="1607123" indent="0" algn="ctr">
              <a:buNone/>
              <a:defRPr/>
            </a:lvl6pPr>
            <a:lvl7pPr marL="1928546" indent="0" algn="ctr">
              <a:buNone/>
              <a:defRPr/>
            </a:lvl7pPr>
            <a:lvl8pPr marL="2249971" indent="0" algn="ctr">
              <a:buNone/>
              <a:defRPr/>
            </a:lvl8pPr>
            <a:lvl9pPr marL="2571396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647" y="1600649"/>
            <a:ext cx="8228707" cy="4525119"/>
          </a:xfrm>
          <a:prstGeom prst="rect">
            <a:avLst/>
          </a:prstGeom>
        </p:spPr>
        <p:txBody>
          <a:bodyPr vert="horz" lIns="64284" tIns="32142" rIns="64284" bIns="32142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9" y="273475"/>
            <a:ext cx="3008189" cy="1161975"/>
          </a:xfrm>
        </p:spPr>
        <p:txBody>
          <a:bodyPr/>
          <a:lstStyle>
            <a:lvl1pPr algn="l">
              <a:defRPr sz="1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24" y="273473"/>
            <a:ext cx="5111130" cy="5852294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7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649" y="1435448"/>
            <a:ext cx="3008189" cy="4690318"/>
          </a:xfrm>
        </p:spPr>
        <p:txBody>
          <a:bodyPr/>
          <a:lstStyle>
            <a:lvl1pPr marL="0" indent="0">
              <a:buNone/>
              <a:defRPr sz="1000"/>
            </a:lvl1pPr>
            <a:lvl2pPr marL="321424" indent="0">
              <a:buNone/>
              <a:defRPr sz="800"/>
            </a:lvl2pPr>
            <a:lvl3pPr marL="642849" indent="0">
              <a:buNone/>
              <a:defRPr sz="700"/>
            </a:lvl3pPr>
            <a:lvl4pPr marL="964274" indent="0">
              <a:buNone/>
              <a:defRPr sz="600"/>
            </a:lvl4pPr>
            <a:lvl5pPr marL="1285697" indent="0">
              <a:buNone/>
              <a:defRPr sz="600"/>
            </a:lvl5pPr>
            <a:lvl6pPr marL="1607123" indent="0">
              <a:buNone/>
              <a:defRPr sz="600"/>
            </a:lvl6pPr>
            <a:lvl7pPr marL="1928546" indent="0">
              <a:buNone/>
              <a:defRPr sz="600"/>
            </a:lvl7pPr>
            <a:lvl8pPr marL="2249971" indent="0">
              <a:buNone/>
              <a:defRPr sz="600"/>
            </a:lvl8pPr>
            <a:lvl9pPr marL="2571396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189" y="4406802"/>
            <a:ext cx="7772176" cy="1361777"/>
          </a:xfrm>
        </p:spPr>
        <p:txBody>
          <a:bodyPr anchor="t"/>
          <a:lstStyle>
            <a:lvl1pPr algn="l">
              <a:defRPr sz="28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189" y="2906613"/>
            <a:ext cx="7772176" cy="1500188"/>
          </a:xfrm>
          <a:prstGeom prst="rect">
            <a:avLst/>
          </a:prstGeom>
        </p:spPr>
        <p:txBody>
          <a:bodyPr vert="horz" lIns="64284" tIns="32142" rIns="64284" bIns="32142" anchor="b"/>
          <a:lstStyle>
            <a:lvl1pPr marL="0" indent="0">
              <a:buNone/>
              <a:defRPr sz="1400"/>
            </a:lvl1pPr>
            <a:lvl2pPr marL="321424" indent="0">
              <a:buNone/>
              <a:defRPr sz="1300"/>
            </a:lvl2pPr>
            <a:lvl3pPr marL="642849" indent="0">
              <a:buNone/>
              <a:defRPr sz="1100"/>
            </a:lvl3pPr>
            <a:lvl4pPr marL="964274" indent="0">
              <a:buNone/>
              <a:defRPr sz="1000"/>
            </a:lvl4pPr>
            <a:lvl5pPr marL="1285697" indent="0">
              <a:buNone/>
              <a:defRPr sz="1000"/>
            </a:lvl5pPr>
            <a:lvl6pPr marL="1607123" indent="0">
              <a:buNone/>
              <a:defRPr sz="1000"/>
            </a:lvl6pPr>
            <a:lvl7pPr marL="1928546" indent="0">
              <a:buNone/>
              <a:defRPr sz="1000"/>
            </a:lvl7pPr>
            <a:lvl8pPr marL="2249971" indent="0">
              <a:buNone/>
              <a:defRPr sz="1000"/>
            </a:lvl8pPr>
            <a:lvl9pPr marL="2571396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648" y="1600649"/>
            <a:ext cx="4060775" cy="4525119"/>
          </a:xfrm>
          <a:prstGeom prst="rect">
            <a:avLst/>
          </a:prstGeom>
        </p:spPr>
        <p:txBody>
          <a:bodyPr vert="horz" lIns="64284" tIns="32142" rIns="64284" bIns="32142"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5579" y="1600649"/>
            <a:ext cx="4060775" cy="4525119"/>
          </a:xfrm>
          <a:prstGeom prst="rect">
            <a:avLst/>
          </a:prstGeom>
        </p:spPr>
        <p:txBody>
          <a:bodyPr vert="horz" lIns="64284" tIns="32142" rIns="64284" bIns="32142"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647" y="1534791"/>
            <a:ext cx="4039568" cy="639589"/>
          </a:xfrm>
          <a:prstGeom prst="rect">
            <a:avLst/>
          </a:prstGeom>
        </p:spPr>
        <p:txBody>
          <a:bodyPr vert="horz" lIns="64284" tIns="32142" rIns="64284" bIns="32142" anchor="b"/>
          <a:lstStyle>
            <a:lvl1pPr marL="0" indent="0">
              <a:buNone/>
              <a:defRPr sz="1700" b="1"/>
            </a:lvl1pPr>
            <a:lvl2pPr marL="321424" indent="0">
              <a:buNone/>
              <a:defRPr sz="1400" b="1"/>
            </a:lvl2pPr>
            <a:lvl3pPr marL="642849" indent="0">
              <a:buNone/>
              <a:defRPr sz="1300" b="1"/>
            </a:lvl3pPr>
            <a:lvl4pPr marL="964274" indent="0">
              <a:buNone/>
              <a:defRPr sz="1100" b="1"/>
            </a:lvl4pPr>
            <a:lvl5pPr marL="1285697" indent="0">
              <a:buNone/>
              <a:defRPr sz="1100" b="1"/>
            </a:lvl5pPr>
            <a:lvl6pPr marL="1607123" indent="0">
              <a:buNone/>
              <a:defRPr sz="1100" b="1"/>
            </a:lvl6pPr>
            <a:lvl7pPr marL="1928546" indent="0">
              <a:buNone/>
              <a:defRPr sz="1100" b="1"/>
            </a:lvl7pPr>
            <a:lvl8pPr marL="2249971" indent="0">
              <a:buNone/>
              <a:defRPr sz="1100" b="1"/>
            </a:lvl8pPr>
            <a:lvl9pPr marL="2571396" indent="0">
              <a:buNone/>
              <a:defRPr sz="1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647" y="2174379"/>
            <a:ext cx="4039568" cy="3951387"/>
          </a:xfrm>
          <a:prstGeom prst="rect">
            <a:avLst/>
          </a:prstGeom>
        </p:spPr>
        <p:txBody>
          <a:bodyPr vert="horz" lIns="64284" tIns="32142" rIns="64284" bIns="32142"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4555" y="1534791"/>
            <a:ext cx="4041799" cy="639589"/>
          </a:xfrm>
          <a:prstGeom prst="rect">
            <a:avLst/>
          </a:prstGeom>
        </p:spPr>
        <p:txBody>
          <a:bodyPr vert="horz" lIns="64284" tIns="32142" rIns="64284" bIns="32142" anchor="b"/>
          <a:lstStyle>
            <a:lvl1pPr marL="0" indent="0">
              <a:buNone/>
              <a:defRPr sz="1700" b="1"/>
            </a:lvl1pPr>
            <a:lvl2pPr marL="321424" indent="0">
              <a:buNone/>
              <a:defRPr sz="1400" b="1"/>
            </a:lvl2pPr>
            <a:lvl3pPr marL="642849" indent="0">
              <a:buNone/>
              <a:defRPr sz="1300" b="1"/>
            </a:lvl3pPr>
            <a:lvl4pPr marL="964274" indent="0">
              <a:buNone/>
              <a:defRPr sz="1100" b="1"/>
            </a:lvl4pPr>
            <a:lvl5pPr marL="1285697" indent="0">
              <a:buNone/>
              <a:defRPr sz="1100" b="1"/>
            </a:lvl5pPr>
            <a:lvl6pPr marL="1607123" indent="0">
              <a:buNone/>
              <a:defRPr sz="1100" b="1"/>
            </a:lvl6pPr>
            <a:lvl7pPr marL="1928546" indent="0">
              <a:buNone/>
              <a:defRPr sz="1100" b="1"/>
            </a:lvl7pPr>
            <a:lvl8pPr marL="2249971" indent="0">
              <a:buNone/>
              <a:defRPr sz="1100" b="1"/>
            </a:lvl8pPr>
            <a:lvl9pPr marL="2571396" indent="0">
              <a:buNone/>
              <a:defRPr sz="1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4555" y="2174379"/>
            <a:ext cx="4041799" cy="3951387"/>
          </a:xfrm>
          <a:prstGeom prst="rect">
            <a:avLst/>
          </a:prstGeom>
        </p:spPr>
        <p:txBody>
          <a:bodyPr vert="horz" lIns="64284" tIns="32142" rIns="64284" bIns="32142"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9" y="273475"/>
            <a:ext cx="3008189" cy="1161975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24" y="273473"/>
            <a:ext cx="5111130" cy="5852294"/>
          </a:xfrm>
          <a:prstGeom prst="rect">
            <a:avLst/>
          </a:prstGeom>
        </p:spPr>
        <p:txBody>
          <a:bodyPr vert="horz" lIns="64284" tIns="32142" rIns="64284" bIns="32142"/>
          <a:lstStyle>
            <a:lvl1pPr>
              <a:defRPr sz="2200"/>
            </a:lvl1pPr>
            <a:lvl2pPr>
              <a:defRPr sz="2000"/>
            </a:lvl2pPr>
            <a:lvl3pPr>
              <a:defRPr sz="17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649" y="1435448"/>
            <a:ext cx="3008189" cy="4690318"/>
          </a:xfrm>
          <a:prstGeom prst="rect">
            <a:avLst/>
          </a:prstGeom>
        </p:spPr>
        <p:txBody>
          <a:bodyPr vert="horz" lIns="64284" tIns="32142" rIns="64284" bIns="32142"/>
          <a:lstStyle>
            <a:lvl1pPr marL="0" indent="0">
              <a:buNone/>
              <a:defRPr sz="1000"/>
            </a:lvl1pPr>
            <a:lvl2pPr marL="321424" indent="0">
              <a:buNone/>
              <a:defRPr sz="800"/>
            </a:lvl2pPr>
            <a:lvl3pPr marL="642849" indent="0">
              <a:buNone/>
              <a:defRPr sz="700"/>
            </a:lvl3pPr>
            <a:lvl4pPr marL="964274" indent="0">
              <a:buNone/>
              <a:defRPr sz="600"/>
            </a:lvl4pPr>
            <a:lvl5pPr marL="1285697" indent="0">
              <a:buNone/>
              <a:defRPr sz="600"/>
            </a:lvl5pPr>
            <a:lvl6pPr marL="1607123" indent="0">
              <a:buNone/>
              <a:defRPr sz="600"/>
            </a:lvl6pPr>
            <a:lvl7pPr marL="1928546" indent="0">
              <a:buNone/>
              <a:defRPr sz="600"/>
            </a:lvl7pPr>
            <a:lvl8pPr marL="2249971" indent="0">
              <a:buNone/>
              <a:defRPr sz="600"/>
            </a:lvl8pPr>
            <a:lvl9pPr marL="2571396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637" y="4800824"/>
            <a:ext cx="5486177" cy="567035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637" y="612800"/>
            <a:ext cx="5486177" cy="4114354"/>
          </a:xfrm>
          <a:prstGeom prst="rect">
            <a:avLst/>
          </a:prstGeom>
        </p:spPr>
        <p:txBody>
          <a:bodyPr vert="horz" lIns="64284" tIns="32142" rIns="64284" bIns="32142"/>
          <a:lstStyle>
            <a:lvl1pPr marL="0" indent="0">
              <a:buNone/>
              <a:defRPr sz="2200"/>
            </a:lvl1pPr>
            <a:lvl2pPr marL="321424" indent="0">
              <a:buNone/>
              <a:defRPr sz="2000"/>
            </a:lvl2pPr>
            <a:lvl3pPr marL="642849" indent="0">
              <a:buNone/>
              <a:defRPr sz="1700"/>
            </a:lvl3pPr>
            <a:lvl4pPr marL="964274" indent="0">
              <a:buNone/>
              <a:defRPr sz="1400"/>
            </a:lvl4pPr>
            <a:lvl5pPr marL="1285697" indent="0">
              <a:buNone/>
              <a:defRPr sz="1400"/>
            </a:lvl5pPr>
            <a:lvl6pPr marL="1607123" indent="0">
              <a:buNone/>
              <a:defRPr sz="1400"/>
            </a:lvl6pPr>
            <a:lvl7pPr marL="1928546" indent="0">
              <a:buNone/>
              <a:defRPr sz="1400"/>
            </a:lvl7pPr>
            <a:lvl8pPr marL="2249971" indent="0">
              <a:buNone/>
              <a:defRPr sz="1400"/>
            </a:lvl8pPr>
            <a:lvl9pPr marL="2571396" indent="0">
              <a:buNone/>
              <a:defRPr sz="1400"/>
            </a:lvl9pPr>
          </a:lstStyle>
          <a:p>
            <a:pPr lvl="0"/>
            <a:endParaRPr lang="en-US" noProof="0">
              <a:sym typeface="Gill Sans" pitchFamily="28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637" y="5367860"/>
            <a:ext cx="5486177" cy="804788"/>
          </a:xfrm>
          <a:prstGeom prst="rect">
            <a:avLst/>
          </a:prstGeom>
        </p:spPr>
        <p:txBody>
          <a:bodyPr vert="horz" lIns="64284" tIns="32142" rIns="64284" bIns="32142"/>
          <a:lstStyle>
            <a:lvl1pPr marL="0" indent="0">
              <a:buNone/>
              <a:defRPr sz="1000"/>
            </a:lvl1pPr>
            <a:lvl2pPr marL="321424" indent="0">
              <a:buNone/>
              <a:defRPr sz="800"/>
            </a:lvl2pPr>
            <a:lvl3pPr marL="642849" indent="0">
              <a:buNone/>
              <a:defRPr sz="700"/>
            </a:lvl3pPr>
            <a:lvl4pPr marL="964274" indent="0">
              <a:buNone/>
              <a:defRPr sz="600"/>
            </a:lvl4pPr>
            <a:lvl5pPr marL="1285697" indent="0">
              <a:buNone/>
              <a:defRPr sz="600"/>
            </a:lvl5pPr>
            <a:lvl6pPr marL="1607123" indent="0">
              <a:buNone/>
              <a:defRPr sz="600"/>
            </a:lvl6pPr>
            <a:lvl7pPr marL="1928546" indent="0">
              <a:buNone/>
              <a:defRPr sz="600"/>
            </a:lvl7pPr>
            <a:lvl8pPr marL="2249971" indent="0">
              <a:buNone/>
              <a:defRPr sz="600"/>
            </a:lvl8pPr>
            <a:lvl9pPr marL="2571396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647" y="1600649"/>
            <a:ext cx="8228707" cy="4525119"/>
          </a:xfrm>
          <a:prstGeom prst="rect">
            <a:avLst/>
          </a:prstGeom>
        </p:spPr>
        <p:txBody>
          <a:bodyPr vert="eaVert" lIns="64284" tIns="32142" rIns="64284" bIns="32142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177" y="178594"/>
            <a:ext cx="2057176" cy="594717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647" y="178594"/>
            <a:ext cx="6064374" cy="5947172"/>
          </a:xfrm>
          <a:prstGeom prst="rect">
            <a:avLst/>
          </a:prstGeom>
        </p:spPr>
        <p:txBody>
          <a:bodyPr vert="eaVert" lIns="64284" tIns="32142" rIns="64284" bIns="32142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354" y="2130848"/>
            <a:ext cx="7773293" cy="1470049"/>
          </a:xfrm>
          <a:prstGeom prst="rect">
            <a:avLst/>
          </a:prstGeom>
        </p:spPr>
        <p:txBody>
          <a:bodyPr vert="horz" lIns="64284" tIns="32142" rIns="64284" bIns="32142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24" y="3886649"/>
            <a:ext cx="6400354" cy="1752451"/>
          </a:xfrm>
          <a:prstGeom prst="rect">
            <a:avLst/>
          </a:prstGeom>
        </p:spPr>
        <p:txBody>
          <a:bodyPr vert="horz" lIns="64284" tIns="32142" rIns="64284" bIns="32142"/>
          <a:lstStyle>
            <a:lvl1pPr marL="0" indent="0" algn="ctr">
              <a:buNone/>
              <a:defRPr/>
            </a:lvl1pPr>
            <a:lvl2pPr marL="321424" indent="0" algn="ctr">
              <a:buNone/>
              <a:defRPr/>
            </a:lvl2pPr>
            <a:lvl3pPr marL="642849" indent="0" algn="ctr">
              <a:buNone/>
              <a:defRPr/>
            </a:lvl3pPr>
            <a:lvl4pPr marL="964274" indent="0" algn="ctr">
              <a:buNone/>
              <a:defRPr/>
            </a:lvl4pPr>
            <a:lvl5pPr marL="1285697" indent="0" algn="ctr">
              <a:buNone/>
              <a:defRPr/>
            </a:lvl5pPr>
            <a:lvl6pPr marL="1607123" indent="0" algn="ctr">
              <a:buNone/>
              <a:defRPr/>
            </a:lvl6pPr>
            <a:lvl7pPr marL="1928546" indent="0" algn="ctr">
              <a:buNone/>
              <a:defRPr/>
            </a:lvl7pPr>
            <a:lvl8pPr marL="2249971" indent="0" algn="ctr">
              <a:buNone/>
              <a:defRPr/>
            </a:lvl8pPr>
            <a:lvl9pPr marL="2571396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637" y="4800824"/>
            <a:ext cx="5486177" cy="567035"/>
          </a:xfrm>
        </p:spPr>
        <p:txBody>
          <a:bodyPr/>
          <a:lstStyle>
            <a:lvl1pPr algn="l">
              <a:defRPr sz="1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637" y="612800"/>
            <a:ext cx="5486177" cy="4114354"/>
          </a:xfrm>
        </p:spPr>
        <p:txBody>
          <a:bodyPr/>
          <a:lstStyle>
            <a:lvl1pPr marL="0" indent="0">
              <a:buNone/>
              <a:defRPr sz="2200"/>
            </a:lvl1pPr>
            <a:lvl2pPr marL="321424" indent="0">
              <a:buNone/>
              <a:defRPr sz="2000"/>
            </a:lvl2pPr>
            <a:lvl3pPr marL="642849" indent="0">
              <a:buNone/>
              <a:defRPr sz="1700"/>
            </a:lvl3pPr>
            <a:lvl4pPr marL="964274" indent="0">
              <a:buNone/>
              <a:defRPr sz="1400"/>
            </a:lvl4pPr>
            <a:lvl5pPr marL="1285697" indent="0">
              <a:buNone/>
              <a:defRPr sz="1400"/>
            </a:lvl5pPr>
            <a:lvl6pPr marL="1607123" indent="0">
              <a:buNone/>
              <a:defRPr sz="1400"/>
            </a:lvl6pPr>
            <a:lvl7pPr marL="1928546" indent="0">
              <a:buNone/>
              <a:defRPr sz="1400"/>
            </a:lvl7pPr>
            <a:lvl8pPr marL="2249971" indent="0">
              <a:buNone/>
              <a:defRPr sz="1400"/>
            </a:lvl8pPr>
            <a:lvl9pPr marL="2571396" indent="0">
              <a:buNone/>
              <a:defRPr sz="1400"/>
            </a:lvl9pPr>
          </a:lstStyle>
          <a:p>
            <a:pPr lvl="0"/>
            <a:endParaRPr lang="en-US" noProof="0">
              <a:sym typeface="Gill Sans" pitchFamily="28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637" y="5367860"/>
            <a:ext cx="5486177" cy="804788"/>
          </a:xfrm>
        </p:spPr>
        <p:txBody>
          <a:bodyPr/>
          <a:lstStyle>
            <a:lvl1pPr marL="0" indent="0">
              <a:buNone/>
              <a:defRPr sz="1000"/>
            </a:lvl1pPr>
            <a:lvl2pPr marL="321424" indent="0">
              <a:buNone/>
              <a:defRPr sz="800"/>
            </a:lvl2pPr>
            <a:lvl3pPr marL="642849" indent="0">
              <a:buNone/>
              <a:defRPr sz="700"/>
            </a:lvl3pPr>
            <a:lvl4pPr marL="964274" indent="0">
              <a:buNone/>
              <a:defRPr sz="600"/>
            </a:lvl4pPr>
            <a:lvl5pPr marL="1285697" indent="0">
              <a:buNone/>
              <a:defRPr sz="600"/>
            </a:lvl5pPr>
            <a:lvl6pPr marL="1607123" indent="0">
              <a:buNone/>
              <a:defRPr sz="600"/>
            </a:lvl6pPr>
            <a:lvl7pPr marL="1928546" indent="0">
              <a:buNone/>
              <a:defRPr sz="600"/>
            </a:lvl7pPr>
            <a:lvl8pPr marL="2249971" indent="0">
              <a:buNone/>
              <a:defRPr sz="600"/>
            </a:lvl8pPr>
            <a:lvl9pPr marL="2571396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  <a:prstGeom prst="rect">
            <a:avLst/>
          </a:prstGeom>
        </p:spPr>
        <p:txBody>
          <a:bodyPr vert="horz" lIns="64284" tIns="32142" rIns="64284" bIns="32142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647" y="1600649"/>
            <a:ext cx="8228707" cy="4525119"/>
          </a:xfrm>
          <a:prstGeom prst="rect">
            <a:avLst/>
          </a:prstGeom>
        </p:spPr>
        <p:txBody>
          <a:bodyPr vert="horz" lIns="64284" tIns="32142" rIns="64284" bIns="32142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189" y="4406802"/>
            <a:ext cx="7772176" cy="1361777"/>
          </a:xfrm>
          <a:prstGeom prst="rect">
            <a:avLst/>
          </a:prstGeom>
        </p:spPr>
        <p:txBody>
          <a:bodyPr vert="horz" lIns="64284" tIns="32142" rIns="64284" bIns="32142" anchor="t"/>
          <a:lstStyle>
            <a:lvl1pPr algn="l">
              <a:defRPr sz="28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189" y="2906613"/>
            <a:ext cx="7772176" cy="1500188"/>
          </a:xfrm>
          <a:prstGeom prst="rect">
            <a:avLst/>
          </a:prstGeom>
        </p:spPr>
        <p:txBody>
          <a:bodyPr vert="horz" lIns="64284" tIns="32142" rIns="64284" bIns="32142" anchor="b"/>
          <a:lstStyle>
            <a:lvl1pPr marL="0" indent="0">
              <a:buNone/>
              <a:defRPr sz="1400"/>
            </a:lvl1pPr>
            <a:lvl2pPr marL="321424" indent="0">
              <a:buNone/>
              <a:defRPr sz="1300"/>
            </a:lvl2pPr>
            <a:lvl3pPr marL="642849" indent="0">
              <a:buNone/>
              <a:defRPr sz="1100"/>
            </a:lvl3pPr>
            <a:lvl4pPr marL="964274" indent="0">
              <a:buNone/>
              <a:defRPr sz="1000"/>
            </a:lvl4pPr>
            <a:lvl5pPr marL="1285697" indent="0">
              <a:buNone/>
              <a:defRPr sz="1000"/>
            </a:lvl5pPr>
            <a:lvl6pPr marL="1607123" indent="0">
              <a:buNone/>
              <a:defRPr sz="1000"/>
            </a:lvl6pPr>
            <a:lvl7pPr marL="1928546" indent="0">
              <a:buNone/>
              <a:defRPr sz="1000"/>
            </a:lvl7pPr>
            <a:lvl8pPr marL="2249971" indent="0">
              <a:buNone/>
              <a:defRPr sz="1000"/>
            </a:lvl8pPr>
            <a:lvl9pPr marL="2571396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  <a:prstGeom prst="rect">
            <a:avLst/>
          </a:prstGeom>
        </p:spPr>
        <p:txBody>
          <a:bodyPr vert="horz" lIns="64284" tIns="32142" rIns="64284" bIns="32142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648" y="1600649"/>
            <a:ext cx="4060775" cy="4525119"/>
          </a:xfrm>
          <a:prstGeom prst="rect">
            <a:avLst/>
          </a:prstGeom>
        </p:spPr>
        <p:txBody>
          <a:bodyPr vert="horz" lIns="64284" tIns="32142" rIns="64284" bIns="32142"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5579" y="1600649"/>
            <a:ext cx="4060775" cy="4525119"/>
          </a:xfrm>
          <a:prstGeom prst="rect">
            <a:avLst/>
          </a:prstGeom>
        </p:spPr>
        <p:txBody>
          <a:bodyPr vert="horz" lIns="64284" tIns="32142" rIns="64284" bIns="32142"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  <a:prstGeom prst="rect">
            <a:avLst/>
          </a:prstGeom>
        </p:spPr>
        <p:txBody>
          <a:bodyPr vert="horz" lIns="64284" tIns="32142" rIns="64284" bIns="32142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647" y="1534791"/>
            <a:ext cx="4039568" cy="639589"/>
          </a:xfrm>
          <a:prstGeom prst="rect">
            <a:avLst/>
          </a:prstGeom>
        </p:spPr>
        <p:txBody>
          <a:bodyPr vert="horz" lIns="64284" tIns="32142" rIns="64284" bIns="32142" anchor="b"/>
          <a:lstStyle>
            <a:lvl1pPr marL="0" indent="0">
              <a:buNone/>
              <a:defRPr sz="1700" b="1"/>
            </a:lvl1pPr>
            <a:lvl2pPr marL="321424" indent="0">
              <a:buNone/>
              <a:defRPr sz="1400" b="1"/>
            </a:lvl2pPr>
            <a:lvl3pPr marL="642849" indent="0">
              <a:buNone/>
              <a:defRPr sz="1300" b="1"/>
            </a:lvl3pPr>
            <a:lvl4pPr marL="964274" indent="0">
              <a:buNone/>
              <a:defRPr sz="1100" b="1"/>
            </a:lvl4pPr>
            <a:lvl5pPr marL="1285697" indent="0">
              <a:buNone/>
              <a:defRPr sz="1100" b="1"/>
            </a:lvl5pPr>
            <a:lvl6pPr marL="1607123" indent="0">
              <a:buNone/>
              <a:defRPr sz="1100" b="1"/>
            </a:lvl6pPr>
            <a:lvl7pPr marL="1928546" indent="0">
              <a:buNone/>
              <a:defRPr sz="1100" b="1"/>
            </a:lvl7pPr>
            <a:lvl8pPr marL="2249971" indent="0">
              <a:buNone/>
              <a:defRPr sz="1100" b="1"/>
            </a:lvl8pPr>
            <a:lvl9pPr marL="2571396" indent="0">
              <a:buNone/>
              <a:defRPr sz="1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647" y="2174379"/>
            <a:ext cx="4039568" cy="3951387"/>
          </a:xfrm>
          <a:prstGeom prst="rect">
            <a:avLst/>
          </a:prstGeom>
        </p:spPr>
        <p:txBody>
          <a:bodyPr vert="horz" lIns="64284" tIns="32142" rIns="64284" bIns="32142"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4555" y="1534791"/>
            <a:ext cx="4041799" cy="639589"/>
          </a:xfrm>
          <a:prstGeom prst="rect">
            <a:avLst/>
          </a:prstGeom>
        </p:spPr>
        <p:txBody>
          <a:bodyPr vert="horz" lIns="64284" tIns="32142" rIns="64284" bIns="32142" anchor="b"/>
          <a:lstStyle>
            <a:lvl1pPr marL="0" indent="0">
              <a:buNone/>
              <a:defRPr sz="1700" b="1"/>
            </a:lvl1pPr>
            <a:lvl2pPr marL="321424" indent="0">
              <a:buNone/>
              <a:defRPr sz="1400" b="1"/>
            </a:lvl2pPr>
            <a:lvl3pPr marL="642849" indent="0">
              <a:buNone/>
              <a:defRPr sz="1300" b="1"/>
            </a:lvl3pPr>
            <a:lvl4pPr marL="964274" indent="0">
              <a:buNone/>
              <a:defRPr sz="1100" b="1"/>
            </a:lvl4pPr>
            <a:lvl5pPr marL="1285697" indent="0">
              <a:buNone/>
              <a:defRPr sz="1100" b="1"/>
            </a:lvl5pPr>
            <a:lvl6pPr marL="1607123" indent="0">
              <a:buNone/>
              <a:defRPr sz="1100" b="1"/>
            </a:lvl6pPr>
            <a:lvl7pPr marL="1928546" indent="0">
              <a:buNone/>
              <a:defRPr sz="1100" b="1"/>
            </a:lvl7pPr>
            <a:lvl8pPr marL="2249971" indent="0">
              <a:buNone/>
              <a:defRPr sz="1100" b="1"/>
            </a:lvl8pPr>
            <a:lvl9pPr marL="2571396" indent="0">
              <a:buNone/>
              <a:defRPr sz="1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4555" y="2174379"/>
            <a:ext cx="4041799" cy="3951387"/>
          </a:xfrm>
          <a:prstGeom prst="rect">
            <a:avLst/>
          </a:prstGeom>
        </p:spPr>
        <p:txBody>
          <a:bodyPr vert="horz" lIns="64284" tIns="32142" rIns="64284" bIns="32142"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  <a:prstGeom prst="rect">
            <a:avLst/>
          </a:prstGeom>
        </p:spPr>
        <p:txBody>
          <a:bodyPr vert="horz" lIns="64284" tIns="32142" rIns="64284" bIns="32142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9" y="273475"/>
            <a:ext cx="3008189" cy="1161975"/>
          </a:xfrm>
          <a:prstGeom prst="rect">
            <a:avLst/>
          </a:prstGeom>
        </p:spPr>
        <p:txBody>
          <a:bodyPr vert="horz" lIns="64284" tIns="32142" rIns="64284" bIns="32142" anchor="b"/>
          <a:lstStyle>
            <a:lvl1pPr algn="l">
              <a:defRPr sz="1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24" y="273473"/>
            <a:ext cx="5111130" cy="5852294"/>
          </a:xfrm>
          <a:prstGeom prst="rect">
            <a:avLst/>
          </a:prstGeom>
        </p:spPr>
        <p:txBody>
          <a:bodyPr vert="horz" lIns="64284" tIns="32142" rIns="64284" bIns="32142"/>
          <a:lstStyle>
            <a:lvl1pPr>
              <a:defRPr sz="2200"/>
            </a:lvl1pPr>
            <a:lvl2pPr>
              <a:defRPr sz="2000"/>
            </a:lvl2pPr>
            <a:lvl3pPr>
              <a:defRPr sz="17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649" y="1435448"/>
            <a:ext cx="3008189" cy="4690318"/>
          </a:xfrm>
          <a:prstGeom prst="rect">
            <a:avLst/>
          </a:prstGeom>
        </p:spPr>
        <p:txBody>
          <a:bodyPr vert="horz" lIns="64284" tIns="32142" rIns="64284" bIns="32142"/>
          <a:lstStyle>
            <a:lvl1pPr marL="0" indent="0">
              <a:buNone/>
              <a:defRPr sz="1000"/>
            </a:lvl1pPr>
            <a:lvl2pPr marL="321424" indent="0">
              <a:buNone/>
              <a:defRPr sz="800"/>
            </a:lvl2pPr>
            <a:lvl3pPr marL="642849" indent="0">
              <a:buNone/>
              <a:defRPr sz="700"/>
            </a:lvl3pPr>
            <a:lvl4pPr marL="964274" indent="0">
              <a:buNone/>
              <a:defRPr sz="600"/>
            </a:lvl4pPr>
            <a:lvl5pPr marL="1285697" indent="0">
              <a:buNone/>
              <a:defRPr sz="600"/>
            </a:lvl5pPr>
            <a:lvl6pPr marL="1607123" indent="0">
              <a:buNone/>
              <a:defRPr sz="600"/>
            </a:lvl6pPr>
            <a:lvl7pPr marL="1928546" indent="0">
              <a:buNone/>
              <a:defRPr sz="600"/>
            </a:lvl7pPr>
            <a:lvl8pPr marL="2249971" indent="0">
              <a:buNone/>
              <a:defRPr sz="600"/>
            </a:lvl8pPr>
            <a:lvl9pPr marL="2571396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637" y="4800824"/>
            <a:ext cx="5486177" cy="567035"/>
          </a:xfrm>
          <a:prstGeom prst="rect">
            <a:avLst/>
          </a:prstGeom>
        </p:spPr>
        <p:txBody>
          <a:bodyPr vert="horz" lIns="64284" tIns="32142" rIns="64284" bIns="32142" anchor="b"/>
          <a:lstStyle>
            <a:lvl1pPr algn="l">
              <a:defRPr sz="1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637" y="612800"/>
            <a:ext cx="5486177" cy="4114354"/>
          </a:xfrm>
          <a:prstGeom prst="rect">
            <a:avLst/>
          </a:prstGeom>
        </p:spPr>
        <p:txBody>
          <a:bodyPr vert="horz" lIns="64284" tIns="32142" rIns="64284" bIns="32142"/>
          <a:lstStyle>
            <a:lvl1pPr marL="0" indent="0">
              <a:buNone/>
              <a:defRPr sz="2200"/>
            </a:lvl1pPr>
            <a:lvl2pPr marL="321424" indent="0">
              <a:buNone/>
              <a:defRPr sz="2000"/>
            </a:lvl2pPr>
            <a:lvl3pPr marL="642849" indent="0">
              <a:buNone/>
              <a:defRPr sz="1700"/>
            </a:lvl3pPr>
            <a:lvl4pPr marL="964274" indent="0">
              <a:buNone/>
              <a:defRPr sz="1400"/>
            </a:lvl4pPr>
            <a:lvl5pPr marL="1285697" indent="0">
              <a:buNone/>
              <a:defRPr sz="1400"/>
            </a:lvl5pPr>
            <a:lvl6pPr marL="1607123" indent="0">
              <a:buNone/>
              <a:defRPr sz="1400"/>
            </a:lvl6pPr>
            <a:lvl7pPr marL="1928546" indent="0">
              <a:buNone/>
              <a:defRPr sz="1400"/>
            </a:lvl7pPr>
            <a:lvl8pPr marL="2249971" indent="0">
              <a:buNone/>
              <a:defRPr sz="1400"/>
            </a:lvl8pPr>
            <a:lvl9pPr marL="2571396" indent="0">
              <a:buNone/>
              <a:defRPr sz="1400"/>
            </a:lvl9pPr>
          </a:lstStyle>
          <a:p>
            <a:pPr lvl="0"/>
            <a:endParaRPr lang="en-US" noProof="0">
              <a:sym typeface="Gill Sans" pitchFamily="28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637" y="5367860"/>
            <a:ext cx="5486177" cy="804788"/>
          </a:xfrm>
          <a:prstGeom prst="rect">
            <a:avLst/>
          </a:prstGeom>
        </p:spPr>
        <p:txBody>
          <a:bodyPr vert="horz" lIns="64284" tIns="32142" rIns="64284" bIns="32142"/>
          <a:lstStyle>
            <a:lvl1pPr marL="0" indent="0">
              <a:buNone/>
              <a:defRPr sz="1000"/>
            </a:lvl1pPr>
            <a:lvl2pPr marL="321424" indent="0">
              <a:buNone/>
              <a:defRPr sz="800"/>
            </a:lvl2pPr>
            <a:lvl3pPr marL="642849" indent="0">
              <a:buNone/>
              <a:defRPr sz="700"/>
            </a:lvl3pPr>
            <a:lvl4pPr marL="964274" indent="0">
              <a:buNone/>
              <a:defRPr sz="600"/>
            </a:lvl4pPr>
            <a:lvl5pPr marL="1285697" indent="0">
              <a:buNone/>
              <a:defRPr sz="600"/>
            </a:lvl5pPr>
            <a:lvl6pPr marL="1607123" indent="0">
              <a:buNone/>
              <a:defRPr sz="600"/>
            </a:lvl6pPr>
            <a:lvl7pPr marL="1928546" indent="0">
              <a:buNone/>
              <a:defRPr sz="600"/>
            </a:lvl7pPr>
            <a:lvl8pPr marL="2249971" indent="0">
              <a:buNone/>
              <a:defRPr sz="600"/>
            </a:lvl8pPr>
            <a:lvl9pPr marL="2571396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  <a:prstGeom prst="rect">
            <a:avLst/>
          </a:prstGeom>
        </p:spPr>
        <p:txBody>
          <a:bodyPr vert="horz" lIns="64284" tIns="32142" rIns="64284" bIns="32142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647" y="1600649"/>
            <a:ext cx="8228707" cy="4525119"/>
          </a:xfrm>
          <a:prstGeom prst="rect">
            <a:avLst/>
          </a:prstGeom>
        </p:spPr>
        <p:txBody>
          <a:bodyPr vert="eaVert" lIns="64284" tIns="32142" rIns="64284" bIns="32142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177" y="274588"/>
            <a:ext cx="2057176" cy="5851178"/>
          </a:xfrm>
          <a:prstGeom prst="rect">
            <a:avLst/>
          </a:prstGeom>
        </p:spPr>
        <p:txBody>
          <a:bodyPr vert="eaVert" lIns="64284" tIns="32142" rIns="64284" bIns="32142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647" y="274588"/>
            <a:ext cx="6064374" cy="5851178"/>
          </a:xfrm>
          <a:prstGeom prst="rect">
            <a:avLst/>
          </a:prstGeom>
        </p:spPr>
        <p:txBody>
          <a:bodyPr vert="eaVert" lIns="64284" tIns="32142" rIns="64284" bIns="32142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10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0.xml"/><Relationship Id="rId12" Type="http://schemas.openxmlformats.org/officeDocument/2006/relationships/theme" Target="../theme/theme10.xml"/><Relationship Id="rId13" Type="http://schemas.openxmlformats.org/officeDocument/2006/relationships/image" Target="../media/image2.jpeg"/><Relationship Id="rId1" Type="http://schemas.openxmlformats.org/officeDocument/2006/relationships/slideLayout" Target="../slideLayouts/slideLayout100.xml"/><Relationship Id="rId2" Type="http://schemas.openxmlformats.org/officeDocument/2006/relationships/slideLayout" Target="../slideLayouts/slideLayout101.xml"/><Relationship Id="rId3" Type="http://schemas.openxmlformats.org/officeDocument/2006/relationships/slideLayout" Target="../slideLayouts/slideLayout102.xml"/><Relationship Id="rId4" Type="http://schemas.openxmlformats.org/officeDocument/2006/relationships/slideLayout" Target="../slideLayouts/slideLayout103.xml"/><Relationship Id="rId5" Type="http://schemas.openxmlformats.org/officeDocument/2006/relationships/slideLayout" Target="../slideLayouts/slideLayout104.xml"/><Relationship Id="rId6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106.xml"/><Relationship Id="rId8" Type="http://schemas.openxmlformats.org/officeDocument/2006/relationships/slideLayout" Target="../slideLayouts/slideLayout107.xml"/><Relationship Id="rId9" Type="http://schemas.openxmlformats.org/officeDocument/2006/relationships/slideLayout" Target="../slideLayouts/slideLayout108.xml"/><Relationship Id="rId10" Type="http://schemas.openxmlformats.org/officeDocument/2006/relationships/slideLayout" Target="../slideLayouts/slideLayout109.xml"/></Relationships>
</file>

<file path=ppt/slideMasters/_rels/slideMaster1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21.xml"/><Relationship Id="rId12" Type="http://schemas.openxmlformats.org/officeDocument/2006/relationships/theme" Target="../theme/theme11.xml"/><Relationship Id="rId13" Type="http://schemas.openxmlformats.org/officeDocument/2006/relationships/image" Target="../media/image2.jpeg"/><Relationship Id="rId1" Type="http://schemas.openxmlformats.org/officeDocument/2006/relationships/slideLayout" Target="../slideLayouts/slideLayout111.xml"/><Relationship Id="rId2" Type="http://schemas.openxmlformats.org/officeDocument/2006/relationships/slideLayout" Target="../slideLayouts/slideLayout112.xml"/><Relationship Id="rId3" Type="http://schemas.openxmlformats.org/officeDocument/2006/relationships/slideLayout" Target="../slideLayouts/slideLayout113.xml"/><Relationship Id="rId4" Type="http://schemas.openxmlformats.org/officeDocument/2006/relationships/slideLayout" Target="../slideLayouts/slideLayout114.xml"/><Relationship Id="rId5" Type="http://schemas.openxmlformats.org/officeDocument/2006/relationships/slideLayout" Target="../slideLayouts/slideLayout115.xml"/><Relationship Id="rId6" Type="http://schemas.openxmlformats.org/officeDocument/2006/relationships/slideLayout" Target="../slideLayouts/slideLayout116.xml"/><Relationship Id="rId7" Type="http://schemas.openxmlformats.org/officeDocument/2006/relationships/slideLayout" Target="../slideLayouts/slideLayout117.xml"/><Relationship Id="rId8" Type="http://schemas.openxmlformats.org/officeDocument/2006/relationships/slideLayout" Target="../slideLayouts/slideLayout118.xml"/><Relationship Id="rId9" Type="http://schemas.openxmlformats.org/officeDocument/2006/relationships/slideLayout" Target="../slideLayouts/slideLayout119.xml"/><Relationship Id="rId10" Type="http://schemas.openxmlformats.org/officeDocument/2006/relationships/slideLayout" Target="../slideLayouts/slideLayout120.xml"/></Relationships>
</file>

<file path=ppt/slideMasters/_rels/slideMaster1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32.xml"/><Relationship Id="rId12" Type="http://schemas.openxmlformats.org/officeDocument/2006/relationships/theme" Target="../theme/theme12.xml"/><Relationship Id="rId13" Type="http://schemas.openxmlformats.org/officeDocument/2006/relationships/image" Target="../media/image2.jpeg"/><Relationship Id="rId1" Type="http://schemas.openxmlformats.org/officeDocument/2006/relationships/slideLayout" Target="../slideLayouts/slideLayout122.xml"/><Relationship Id="rId2" Type="http://schemas.openxmlformats.org/officeDocument/2006/relationships/slideLayout" Target="../slideLayouts/slideLayout123.xml"/><Relationship Id="rId3" Type="http://schemas.openxmlformats.org/officeDocument/2006/relationships/slideLayout" Target="../slideLayouts/slideLayout124.xml"/><Relationship Id="rId4" Type="http://schemas.openxmlformats.org/officeDocument/2006/relationships/slideLayout" Target="../slideLayouts/slideLayout125.xml"/><Relationship Id="rId5" Type="http://schemas.openxmlformats.org/officeDocument/2006/relationships/slideLayout" Target="../slideLayouts/slideLayout126.xml"/><Relationship Id="rId6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28.xml"/><Relationship Id="rId8" Type="http://schemas.openxmlformats.org/officeDocument/2006/relationships/slideLayout" Target="../slideLayouts/slideLayout129.xml"/><Relationship Id="rId9" Type="http://schemas.openxmlformats.org/officeDocument/2006/relationships/slideLayout" Target="../slideLayouts/slideLayout130.xml"/><Relationship Id="rId10" Type="http://schemas.openxmlformats.org/officeDocument/2006/relationships/slideLayout" Target="../slideLayouts/slideLayout131.xml"/></Relationships>
</file>

<file path=ppt/slideMasters/_rels/slideMaster1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43.xml"/><Relationship Id="rId12" Type="http://schemas.openxmlformats.org/officeDocument/2006/relationships/theme" Target="../theme/theme13.xml"/><Relationship Id="rId1" Type="http://schemas.openxmlformats.org/officeDocument/2006/relationships/slideLayout" Target="../slideLayouts/slideLayout133.xml"/><Relationship Id="rId2" Type="http://schemas.openxmlformats.org/officeDocument/2006/relationships/slideLayout" Target="../slideLayouts/slideLayout134.xml"/><Relationship Id="rId3" Type="http://schemas.openxmlformats.org/officeDocument/2006/relationships/slideLayout" Target="../slideLayouts/slideLayout135.xml"/><Relationship Id="rId4" Type="http://schemas.openxmlformats.org/officeDocument/2006/relationships/slideLayout" Target="../slideLayouts/slideLayout136.xml"/><Relationship Id="rId5" Type="http://schemas.openxmlformats.org/officeDocument/2006/relationships/slideLayout" Target="../slideLayouts/slideLayout137.xml"/><Relationship Id="rId6" Type="http://schemas.openxmlformats.org/officeDocument/2006/relationships/slideLayout" Target="../slideLayouts/slideLayout138.xml"/><Relationship Id="rId7" Type="http://schemas.openxmlformats.org/officeDocument/2006/relationships/slideLayout" Target="../slideLayouts/slideLayout139.xml"/><Relationship Id="rId8" Type="http://schemas.openxmlformats.org/officeDocument/2006/relationships/slideLayout" Target="../slideLayouts/slideLayout140.xml"/><Relationship Id="rId9" Type="http://schemas.openxmlformats.org/officeDocument/2006/relationships/slideLayout" Target="../slideLayouts/slideLayout141.xml"/><Relationship Id="rId10" Type="http://schemas.openxmlformats.org/officeDocument/2006/relationships/slideLayout" Target="../slideLayouts/slideLayout142.xml"/></Relationships>
</file>

<file path=ppt/slideMasters/_rels/slideMaster1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54.xml"/><Relationship Id="rId12" Type="http://schemas.openxmlformats.org/officeDocument/2006/relationships/theme" Target="../theme/theme14.xml"/><Relationship Id="rId13" Type="http://schemas.openxmlformats.org/officeDocument/2006/relationships/image" Target="../media/image2.jpeg"/><Relationship Id="rId1" Type="http://schemas.openxmlformats.org/officeDocument/2006/relationships/slideLayout" Target="../slideLayouts/slideLayout144.xml"/><Relationship Id="rId2" Type="http://schemas.openxmlformats.org/officeDocument/2006/relationships/slideLayout" Target="../slideLayouts/slideLayout145.xml"/><Relationship Id="rId3" Type="http://schemas.openxmlformats.org/officeDocument/2006/relationships/slideLayout" Target="../slideLayouts/slideLayout146.xml"/><Relationship Id="rId4" Type="http://schemas.openxmlformats.org/officeDocument/2006/relationships/slideLayout" Target="../slideLayouts/slideLayout147.xml"/><Relationship Id="rId5" Type="http://schemas.openxmlformats.org/officeDocument/2006/relationships/slideLayout" Target="../slideLayouts/slideLayout148.xml"/><Relationship Id="rId6" Type="http://schemas.openxmlformats.org/officeDocument/2006/relationships/slideLayout" Target="../slideLayouts/slideLayout149.xml"/><Relationship Id="rId7" Type="http://schemas.openxmlformats.org/officeDocument/2006/relationships/slideLayout" Target="../slideLayouts/slideLayout150.xml"/><Relationship Id="rId8" Type="http://schemas.openxmlformats.org/officeDocument/2006/relationships/slideLayout" Target="../slideLayouts/slideLayout151.xml"/><Relationship Id="rId9" Type="http://schemas.openxmlformats.org/officeDocument/2006/relationships/slideLayout" Target="../slideLayouts/slideLayout152.xml"/><Relationship Id="rId10" Type="http://schemas.openxmlformats.org/officeDocument/2006/relationships/slideLayout" Target="../slideLayouts/slideLayout153.xml"/></Relationships>
</file>

<file path=ppt/slideMasters/_rels/slideMaster1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65.xml"/><Relationship Id="rId12" Type="http://schemas.openxmlformats.org/officeDocument/2006/relationships/theme" Target="../theme/theme15.xml"/><Relationship Id="rId13" Type="http://schemas.openxmlformats.org/officeDocument/2006/relationships/image" Target="../media/image2.jpeg"/><Relationship Id="rId1" Type="http://schemas.openxmlformats.org/officeDocument/2006/relationships/slideLayout" Target="../slideLayouts/slideLayout155.xml"/><Relationship Id="rId2" Type="http://schemas.openxmlformats.org/officeDocument/2006/relationships/slideLayout" Target="../slideLayouts/slideLayout156.xml"/><Relationship Id="rId3" Type="http://schemas.openxmlformats.org/officeDocument/2006/relationships/slideLayout" Target="../slideLayouts/slideLayout157.xml"/><Relationship Id="rId4" Type="http://schemas.openxmlformats.org/officeDocument/2006/relationships/slideLayout" Target="../slideLayouts/slideLayout158.xml"/><Relationship Id="rId5" Type="http://schemas.openxmlformats.org/officeDocument/2006/relationships/slideLayout" Target="../slideLayouts/slideLayout159.xml"/><Relationship Id="rId6" Type="http://schemas.openxmlformats.org/officeDocument/2006/relationships/slideLayout" Target="../slideLayouts/slideLayout160.xml"/><Relationship Id="rId7" Type="http://schemas.openxmlformats.org/officeDocument/2006/relationships/slideLayout" Target="../slideLayouts/slideLayout161.xml"/><Relationship Id="rId8" Type="http://schemas.openxmlformats.org/officeDocument/2006/relationships/slideLayout" Target="../slideLayouts/slideLayout162.xml"/><Relationship Id="rId9" Type="http://schemas.openxmlformats.org/officeDocument/2006/relationships/slideLayout" Target="../slideLayouts/slideLayout163.xml"/><Relationship Id="rId10" Type="http://schemas.openxmlformats.org/officeDocument/2006/relationships/slideLayout" Target="../slideLayouts/slideLayout164.xml"/></Relationships>
</file>

<file path=ppt/slideMasters/_rels/slideMaster1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76.xml"/><Relationship Id="rId12" Type="http://schemas.openxmlformats.org/officeDocument/2006/relationships/theme" Target="../theme/theme16.xml"/><Relationship Id="rId1" Type="http://schemas.openxmlformats.org/officeDocument/2006/relationships/slideLayout" Target="../slideLayouts/slideLayout166.xml"/><Relationship Id="rId2" Type="http://schemas.openxmlformats.org/officeDocument/2006/relationships/slideLayout" Target="../slideLayouts/slideLayout167.xml"/><Relationship Id="rId3" Type="http://schemas.openxmlformats.org/officeDocument/2006/relationships/slideLayout" Target="../slideLayouts/slideLayout168.xml"/><Relationship Id="rId4" Type="http://schemas.openxmlformats.org/officeDocument/2006/relationships/slideLayout" Target="../slideLayouts/slideLayout169.xml"/><Relationship Id="rId5" Type="http://schemas.openxmlformats.org/officeDocument/2006/relationships/slideLayout" Target="../slideLayouts/slideLayout170.xml"/><Relationship Id="rId6" Type="http://schemas.openxmlformats.org/officeDocument/2006/relationships/slideLayout" Target="../slideLayouts/slideLayout171.xml"/><Relationship Id="rId7" Type="http://schemas.openxmlformats.org/officeDocument/2006/relationships/slideLayout" Target="../slideLayouts/slideLayout172.xml"/><Relationship Id="rId8" Type="http://schemas.openxmlformats.org/officeDocument/2006/relationships/slideLayout" Target="../slideLayouts/slideLayout173.xml"/><Relationship Id="rId9" Type="http://schemas.openxmlformats.org/officeDocument/2006/relationships/slideLayout" Target="../slideLayouts/slideLayout174.xml"/><Relationship Id="rId10" Type="http://schemas.openxmlformats.org/officeDocument/2006/relationships/slideLayout" Target="../slideLayouts/slideLayout175.xml"/></Relationships>
</file>

<file path=ppt/slideMasters/_rels/slideMaster1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87.xml"/><Relationship Id="rId12" Type="http://schemas.openxmlformats.org/officeDocument/2006/relationships/theme" Target="../theme/theme17.xml"/><Relationship Id="rId1" Type="http://schemas.openxmlformats.org/officeDocument/2006/relationships/slideLayout" Target="../slideLayouts/slideLayout177.xml"/><Relationship Id="rId2" Type="http://schemas.openxmlformats.org/officeDocument/2006/relationships/slideLayout" Target="../slideLayouts/slideLayout178.xml"/><Relationship Id="rId3" Type="http://schemas.openxmlformats.org/officeDocument/2006/relationships/slideLayout" Target="../slideLayouts/slideLayout179.xml"/><Relationship Id="rId4" Type="http://schemas.openxmlformats.org/officeDocument/2006/relationships/slideLayout" Target="../slideLayouts/slideLayout180.xml"/><Relationship Id="rId5" Type="http://schemas.openxmlformats.org/officeDocument/2006/relationships/slideLayout" Target="../slideLayouts/slideLayout181.xml"/><Relationship Id="rId6" Type="http://schemas.openxmlformats.org/officeDocument/2006/relationships/slideLayout" Target="../slideLayouts/slideLayout182.xml"/><Relationship Id="rId7" Type="http://schemas.openxmlformats.org/officeDocument/2006/relationships/slideLayout" Target="../slideLayouts/slideLayout183.xml"/><Relationship Id="rId8" Type="http://schemas.openxmlformats.org/officeDocument/2006/relationships/slideLayout" Target="../slideLayouts/slideLayout184.xml"/><Relationship Id="rId9" Type="http://schemas.openxmlformats.org/officeDocument/2006/relationships/slideLayout" Target="../slideLayouts/slideLayout185.xml"/><Relationship Id="rId10" Type="http://schemas.openxmlformats.org/officeDocument/2006/relationships/slideLayout" Target="../slideLayouts/slideLayout186.xml"/></Relationships>
</file>

<file path=ppt/slideMasters/_rels/slideMaster1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98.xml"/><Relationship Id="rId12" Type="http://schemas.openxmlformats.org/officeDocument/2006/relationships/theme" Target="../theme/theme18.xml"/><Relationship Id="rId1" Type="http://schemas.openxmlformats.org/officeDocument/2006/relationships/slideLayout" Target="../slideLayouts/slideLayout188.xml"/><Relationship Id="rId2" Type="http://schemas.openxmlformats.org/officeDocument/2006/relationships/slideLayout" Target="../slideLayouts/slideLayout189.xml"/><Relationship Id="rId3" Type="http://schemas.openxmlformats.org/officeDocument/2006/relationships/slideLayout" Target="../slideLayouts/slideLayout190.xml"/><Relationship Id="rId4" Type="http://schemas.openxmlformats.org/officeDocument/2006/relationships/slideLayout" Target="../slideLayouts/slideLayout191.xml"/><Relationship Id="rId5" Type="http://schemas.openxmlformats.org/officeDocument/2006/relationships/slideLayout" Target="../slideLayouts/slideLayout192.xml"/><Relationship Id="rId6" Type="http://schemas.openxmlformats.org/officeDocument/2006/relationships/slideLayout" Target="../slideLayouts/slideLayout193.xml"/><Relationship Id="rId7" Type="http://schemas.openxmlformats.org/officeDocument/2006/relationships/slideLayout" Target="../slideLayouts/slideLayout194.xml"/><Relationship Id="rId8" Type="http://schemas.openxmlformats.org/officeDocument/2006/relationships/slideLayout" Target="../slideLayouts/slideLayout195.xml"/><Relationship Id="rId9" Type="http://schemas.openxmlformats.org/officeDocument/2006/relationships/slideLayout" Target="../slideLayouts/slideLayout196.xml"/><Relationship Id="rId10" Type="http://schemas.openxmlformats.org/officeDocument/2006/relationships/slideLayout" Target="../slideLayouts/slideLayout197.xml"/></Relationships>
</file>

<file path=ppt/slideMasters/_rels/slideMaster19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09.xml"/><Relationship Id="rId12" Type="http://schemas.openxmlformats.org/officeDocument/2006/relationships/theme" Target="../theme/theme19.xml"/><Relationship Id="rId13" Type="http://schemas.openxmlformats.org/officeDocument/2006/relationships/image" Target="../media/image2.jpeg"/><Relationship Id="rId1" Type="http://schemas.openxmlformats.org/officeDocument/2006/relationships/slideLayout" Target="../slideLayouts/slideLayout199.xml"/><Relationship Id="rId2" Type="http://schemas.openxmlformats.org/officeDocument/2006/relationships/slideLayout" Target="../slideLayouts/slideLayout200.xml"/><Relationship Id="rId3" Type="http://schemas.openxmlformats.org/officeDocument/2006/relationships/slideLayout" Target="../slideLayouts/slideLayout201.xml"/><Relationship Id="rId4" Type="http://schemas.openxmlformats.org/officeDocument/2006/relationships/slideLayout" Target="../slideLayouts/slideLayout202.xml"/><Relationship Id="rId5" Type="http://schemas.openxmlformats.org/officeDocument/2006/relationships/slideLayout" Target="../slideLayouts/slideLayout203.xml"/><Relationship Id="rId6" Type="http://schemas.openxmlformats.org/officeDocument/2006/relationships/slideLayout" Target="../slideLayouts/slideLayout204.xml"/><Relationship Id="rId7" Type="http://schemas.openxmlformats.org/officeDocument/2006/relationships/slideLayout" Target="../slideLayouts/slideLayout205.xml"/><Relationship Id="rId8" Type="http://schemas.openxmlformats.org/officeDocument/2006/relationships/slideLayout" Target="../slideLayouts/slideLayout206.xml"/><Relationship Id="rId9" Type="http://schemas.openxmlformats.org/officeDocument/2006/relationships/slideLayout" Target="../slideLayouts/slideLayout207.xml"/><Relationship Id="rId10" Type="http://schemas.openxmlformats.org/officeDocument/2006/relationships/slideLayout" Target="../slideLayouts/slideLayout208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3" Type="http://schemas.openxmlformats.org/officeDocument/2006/relationships/image" Target="../media/image2.jpeg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13" Type="http://schemas.openxmlformats.org/officeDocument/2006/relationships/image" Target="../media/image2.jpeg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1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8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5.xml"/><Relationship Id="rId12" Type="http://schemas.openxmlformats.org/officeDocument/2006/relationships/theme" Target="../theme/theme5.xml"/><Relationship Id="rId13" Type="http://schemas.openxmlformats.org/officeDocument/2006/relationships/image" Target="../media/image2.jpeg"/><Relationship Id="rId1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1.xml"/><Relationship Id="rId8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66.xml"/><Relationship Id="rId12" Type="http://schemas.openxmlformats.org/officeDocument/2006/relationships/theme" Target="../theme/theme6.xml"/><Relationship Id="rId1" Type="http://schemas.openxmlformats.org/officeDocument/2006/relationships/slideLayout" Target="../slideLayouts/slideLayout56.xml"/><Relationship Id="rId2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9.xml"/><Relationship Id="rId5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2.xml"/><Relationship Id="rId8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77.xml"/><Relationship Id="rId12" Type="http://schemas.openxmlformats.org/officeDocument/2006/relationships/theme" Target="../theme/theme7.xml"/><Relationship Id="rId13" Type="http://schemas.openxmlformats.org/officeDocument/2006/relationships/image" Target="../media/image2.jpeg"/><Relationship Id="rId1" Type="http://schemas.openxmlformats.org/officeDocument/2006/relationships/slideLayout" Target="../slideLayouts/slideLayout67.xml"/><Relationship Id="rId2" Type="http://schemas.openxmlformats.org/officeDocument/2006/relationships/slideLayout" Target="../slideLayouts/slideLayout68.xml"/><Relationship Id="rId3" Type="http://schemas.openxmlformats.org/officeDocument/2006/relationships/slideLayout" Target="../slideLayouts/slideLayout69.xml"/><Relationship Id="rId4" Type="http://schemas.openxmlformats.org/officeDocument/2006/relationships/slideLayout" Target="../slideLayouts/slideLayout70.xml"/><Relationship Id="rId5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3.xml"/><Relationship Id="rId8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76.xml"/></Relationships>
</file>

<file path=ppt/slideMasters/_rels/slideMaster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88.xml"/><Relationship Id="rId12" Type="http://schemas.openxmlformats.org/officeDocument/2006/relationships/theme" Target="../theme/theme8.xml"/><Relationship Id="rId13" Type="http://schemas.openxmlformats.org/officeDocument/2006/relationships/image" Target="../media/image2.jpeg"/><Relationship Id="rId1" Type="http://schemas.openxmlformats.org/officeDocument/2006/relationships/slideLayout" Target="../slideLayouts/slideLayout78.xml"/><Relationship Id="rId2" Type="http://schemas.openxmlformats.org/officeDocument/2006/relationships/slideLayout" Target="../slideLayouts/slideLayout79.xml"/><Relationship Id="rId3" Type="http://schemas.openxmlformats.org/officeDocument/2006/relationships/slideLayout" Target="../slideLayouts/slideLayout80.xml"/><Relationship Id="rId4" Type="http://schemas.openxmlformats.org/officeDocument/2006/relationships/slideLayout" Target="../slideLayouts/slideLayout81.xml"/><Relationship Id="rId5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4.xml"/><Relationship Id="rId8" Type="http://schemas.openxmlformats.org/officeDocument/2006/relationships/slideLayout" Target="../slideLayouts/slideLayout85.xml"/><Relationship Id="rId9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87.xml"/></Relationships>
</file>

<file path=ppt/slideMasters/_rels/slideMaster9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99.xml"/><Relationship Id="rId12" Type="http://schemas.openxmlformats.org/officeDocument/2006/relationships/theme" Target="../theme/theme9.xml"/><Relationship Id="rId13" Type="http://schemas.openxmlformats.org/officeDocument/2006/relationships/image" Target="../media/image2.jpeg"/><Relationship Id="rId1" Type="http://schemas.openxmlformats.org/officeDocument/2006/relationships/slideLayout" Target="../slideLayouts/slideLayout89.xml"/><Relationship Id="rId2" Type="http://schemas.openxmlformats.org/officeDocument/2006/relationships/slideLayout" Target="../slideLayouts/slideLayout90.xml"/><Relationship Id="rId3" Type="http://schemas.openxmlformats.org/officeDocument/2006/relationships/slideLayout" Target="../slideLayouts/slideLayout91.xml"/><Relationship Id="rId4" Type="http://schemas.openxmlformats.org/officeDocument/2006/relationships/slideLayout" Target="../slideLayouts/slideLayout92.xml"/><Relationship Id="rId5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5.xml"/><Relationship Id="rId8" Type="http://schemas.openxmlformats.org/officeDocument/2006/relationships/slideLayout" Target="../slideLayouts/slideLayout96.xml"/><Relationship Id="rId9" Type="http://schemas.openxmlformats.org/officeDocument/2006/relationships/slideLayout" Target="../slideLayouts/slideLayout97.xml"/><Relationship Id="rId10" Type="http://schemas.openxmlformats.org/officeDocument/2006/relationships/slideLayout" Target="../slideLayouts/slideLayout9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892971" y="1151930"/>
            <a:ext cx="7358063" cy="232171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35713" tIns="35713" rIns="35713" bIns="35713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2971" y="3536156"/>
            <a:ext cx="7358063" cy="79474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35713" tIns="35713" rIns="35713" bIns="3571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18" r:id="rId1"/>
    <p:sldLayoutId id="2147483819" r:id="rId2"/>
    <p:sldLayoutId id="2147483820" r:id="rId3"/>
    <p:sldLayoutId id="2147483821" r:id="rId4"/>
    <p:sldLayoutId id="2147483822" r:id="rId5"/>
    <p:sldLayoutId id="2147483823" r:id="rId6"/>
    <p:sldLayoutId id="2147483824" r:id="rId7"/>
    <p:sldLayoutId id="2147483825" r:id="rId8"/>
    <p:sldLayoutId id="2147483826" r:id="rId9"/>
    <p:sldLayoutId id="2147483827" r:id="rId10"/>
    <p:sldLayoutId id="2147483828" r:id="rId11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pitchFamily="28" charset="0"/>
          <a:ea typeface="ヒラギノ角ゴ Pro W3" pitchFamily="28" charset="-128"/>
          <a:cs typeface="ヒラギノ角ゴ Pro W3" pitchFamily="28" charset="-128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pitchFamily="28" charset="0"/>
          <a:ea typeface="ヒラギノ角ゴ Pro W3" pitchFamily="28" charset="-128"/>
          <a:cs typeface="ヒラギノ角ゴ Pro W3" pitchFamily="28" charset="-128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pitchFamily="28" charset="0"/>
          <a:ea typeface="ヒラギノ角ゴ Pro W3" pitchFamily="28" charset="-128"/>
          <a:cs typeface="ヒラギノ角ゴ Pro W3" pitchFamily="28" charset="-128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pitchFamily="28" charset="0"/>
          <a:ea typeface="ヒラギノ角ゴ Pro W3" pitchFamily="28" charset="-128"/>
          <a:cs typeface="ヒラギノ角ゴ Pro W3" pitchFamily="28" charset="-128"/>
          <a:sym typeface="Gill Sans" charset="0"/>
        </a:defRPr>
      </a:lvl5pPr>
      <a:lvl6pPr marL="321424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pitchFamily="28" charset="0"/>
          <a:ea typeface="ヒラギノ角ゴ Pro W3" pitchFamily="28" charset="-128"/>
          <a:cs typeface="ヒラギノ角ゴ Pro W3" pitchFamily="28" charset="-128"/>
          <a:sym typeface="Gill Sans" pitchFamily="28" charset="0"/>
        </a:defRPr>
      </a:lvl6pPr>
      <a:lvl7pPr marL="642849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pitchFamily="28" charset="0"/>
          <a:ea typeface="ヒラギノ角ゴ Pro W3" pitchFamily="28" charset="-128"/>
          <a:cs typeface="ヒラギノ角ゴ Pro W3" pitchFamily="28" charset="-128"/>
          <a:sym typeface="Gill Sans" pitchFamily="28" charset="0"/>
        </a:defRPr>
      </a:lvl7pPr>
      <a:lvl8pPr marL="964274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pitchFamily="28" charset="0"/>
          <a:ea typeface="ヒラギノ角ゴ Pro W3" pitchFamily="28" charset="-128"/>
          <a:cs typeface="ヒラギノ角ゴ Pro W3" pitchFamily="28" charset="-128"/>
          <a:sym typeface="Gill Sans" pitchFamily="28" charset="0"/>
        </a:defRPr>
      </a:lvl8pPr>
      <a:lvl9pPr marL="1285697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pitchFamily="28" charset="0"/>
          <a:ea typeface="ヒラギノ角ゴ Pro W3" pitchFamily="28" charset="-128"/>
          <a:cs typeface="ヒラギノ角ゴ Pro W3" pitchFamily="28" charset="-128"/>
          <a:sym typeface="Gill Sans" pitchFamily="28" charset="0"/>
        </a:defRPr>
      </a:lvl9pPr>
    </p:titleStyle>
    <p:bodyStyle>
      <a:lvl1pPr marL="241068" indent="-241068" algn="ctr" rtl="0" eaLnBrk="0" fontAlgn="base" hangingPunct="0">
        <a:spcBef>
          <a:spcPct val="0"/>
        </a:spcBef>
        <a:spcAft>
          <a:spcPct val="0"/>
        </a:spcAft>
        <a:buChar char="•"/>
        <a:defRPr sz="25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522314" indent="-200890" algn="ctr" rtl="0" eaLnBrk="0" fontAlgn="base" hangingPunct="0">
        <a:spcBef>
          <a:spcPct val="0"/>
        </a:spcBef>
        <a:spcAft>
          <a:spcPct val="0"/>
        </a:spcAft>
        <a:buChar char="–"/>
        <a:defRPr sz="25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803561" indent="-160712" algn="ctr" rtl="0" eaLnBrk="0" fontAlgn="base" hangingPunct="0">
        <a:spcBef>
          <a:spcPct val="0"/>
        </a:spcBef>
        <a:spcAft>
          <a:spcPct val="0"/>
        </a:spcAft>
        <a:buChar char="•"/>
        <a:defRPr sz="25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124987" indent="-160712" algn="ctr" rtl="0" eaLnBrk="0" fontAlgn="base" hangingPunct="0">
        <a:spcBef>
          <a:spcPct val="0"/>
        </a:spcBef>
        <a:spcAft>
          <a:spcPct val="0"/>
        </a:spcAft>
        <a:buChar char="–"/>
        <a:defRPr sz="25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1446410" indent="-160712" algn="ctr" rtl="0" eaLnBrk="0" fontAlgn="base" hangingPunct="0">
        <a:spcBef>
          <a:spcPct val="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321424" algn="ctr" rtl="0" fontAlgn="base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n-lt"/>
          <a:ea typeface="+mn-ea"/>
          <a:cs typeface="+mn-cs"/>
          <a:sym typeface="Gill Sans" pitchFamily="28" charset="0"/>
        </a:defRPr>
      </a:lvl6pPr>
      <a:lvl7pPr marL="642849" algn="ctr" rtl="0" fontAlgn="base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n-lt"/>
          <a:ea typeface="+mn-ea"/>
          <a:cs typeface="+mn-cs"/>
          <a:sym typeface="Gill Sans" pitchFamily="28" charset="0"/>
        </a:defRPr>
      </a:lvl7pPr>
      <a:lvl8pPr marL="964274" algn="ctr" rtl="0" fontAlgn="base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n-lt"/>
          <a:ea typeface="+mn-ea"/>
          <a:cs typeface="+mn-cs"/>
          <a:sym typeface="Gill Sans" pitchFamily="28" charset="0"/>
        </a:defRPr>
      </a:lvl8pPr>
      <a:lvl9pPr marL="1285697" algn="ctr" rtl="0" fontAlgn="base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n-lt"/>
          <a:ea typeface="+mn-ea"/>
          <a:cs typeface="+mn-cs"/>
          <a:sym typeface="Gill Sans" pitchFamily="28" charset="0"/>
        </a:defRPr>
      </a:lvl9pPr>
    </p:bodyStyle>
    <p:otherStyle>
      <a:defPPr>
        <a:defRPr lang="en-US"/>
      </a:defPPr>
      <a:lvl1pPr marL="0" algn="l" defTabSz="32142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21424" algn="l" defTabSz="32142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42849" algn="l" defTabSz="32142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964274" algn="l" defTabSz="32142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285697" algn="l" defTabSz="32142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07123" algn="l" defTabSz="32142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28546" algn="l" defTabSz="32142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49971" algn="l" defTabSz="32142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71396" algn="l" defTabSz="32142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892971" y="178594"/>
            <a:ext cx="7358063" cy="1714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35713" tIns="35713" rIns="35713" bIns="3571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  <p:sp>
        <p:nvSpPr>
          <p:cNvPr id="11161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2969" y="1946674"/>
            <a:ext cx="3545086" cy="401835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35713" tIns="35713" rIns="35713" bIns="3571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917" r:id="rId1"/>
    <p:sldLayoutId id="2147483918" r:id="rId2"/>
    <p:sldLayoutId id="2147483919" r:id="rId3"/>
    <p:sldLayoutId id="2147483920" r:id="rId4"/>
    <p:sldLayoutId id="2147483921" r:id="rId5"/>
    <p:sldLayoutId id="2147483922" r:id="rId6"/>
    <p:sldLayoutId id="2147483923" r:id="rId7"/>
    <p:sldLayoutId id="2147483924" r:id="rId8"/>
    <p:sldLayoutId id="2147483925" r:id="rId9"/>
    <p:sldLayoutId id="2147483926" r:id="rId10"/>
    <p:sldLayoutId id="2147483927" r:id="rId11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pitchFamily="28" charset="0"/>
          <a:ea typeface="ヒラギノ角ゴ Pro W3" pitchFamily="28" charset="-128"/>
          <a:cs typeface="ヒラギノ角ゴ Pro W3" pitchFamily="28" charset="-128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pitchFamily="28" charset="0"/>
          <a:ea typeface="ヒラギノ角ゴ Pro W3" pitchFamily="28" charset="-128"/>
          <a:cs typeface="ヒラギノ角ゴ Pro W3" pitchFamily="28" charset="-128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pitchFamily="28" charset="0"/>
          <a:ea typeface="ヒラギノ角ゴ Pro W3" pitchFamily="28" charset="-128"/>
          <a:cs typeface="ヒラギノ角ゴ Pro W3" pitchFamily="28" charset="-128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pitchFamily="28" charset="0"/>
          <a:ea typeface="ヒラギノ角ゴ Pro W3" pitchFamily="28" charset="-128"/>
          <a:cs typeface="ヒラギノ角ゴ Pro W3" pitchFamily="28" charset="-128"/>
          <a:sym typeface="Gill Sans" charset="0"/>
        </a:defRPr>
      </a:lvl5pPr>
      <a:lvl6pPr marL="321424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pitchFamily="28" charset="0"/>
          <a:ea typeface="ヒラギノ角ゴ Pro W3" pitchFamily="28" charset="-128"/>
          <a:cs typeface="ヒラギノ角ゴ Pro W3" pitchFamily="28" charset="-128"/>
          <a:sym typeface="Gill Sans" pitchFamily="28" charset="0"/>
        </a:defRPr>
      </a:lvl6pPr>
      <a:lvl7pPr marL="642849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pitchFamily="28" charset="0"/>
          <a:ea typeface="ヒラギノ角ゴ Pro W3" pitchFamily="28" charset="-128"/>
          <a:cs typeface="ヒラギノ角ゴ Pro W3" pitchFamily="28" charset="-128"/>
          <a:sym typeface="Gill Sans" pitchFamily="28" charset="0"/>
        </a:defRPr>
      </a:lvl7pPr>
      <a:lvl8pPr marL="964274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pitchFamily="28" charset="0"/>
          <a:ea typeface="ヒラギノ角ゴ Pro W3" pitchFamily="28" charset="-128"/>
          <a:cs typeface="ヒラギノ角ゴ Pro W3" pitchFamily="28" charset="-128"/>
          <a:sym typeface="Gill Sans" pitchFamily="28" charset="0"/>
        </a:defRPr>
      </a:lvl8pPr>
      <a:lvl9pPr marL="1285697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pitchFamily="28" charset="0"/>
          <a:ea typeface="ヒラギノ角ゴ Pro W3" pitchFamily="28" charset="-128"/>
          <a:cs typeface="ヒラギノ角ゴ Pro W3" pitchFamily="28" charset="-128"/>
          <a:sym typeface="Gill Sans" pitchFamily="28" charset="0"/>
        </a:defRPr>
      </a:lvl9pPr>
    </p:titleStyle>
    <p:bodyStyle>
      <a:lvl1pPr marL="534592" indent="-347094" algn="l" rtl="0" eaLnBrk="0" fontAlgn="base" hangingPunct="0">
        <a:spcBef>
          <a:spcPts val="2672"/>
        </a:spcBef>
        <a:spcAft>
          <a:spcPct val="0"/>
        </a:spcAft>
        <a:buSzPct val="171000"/>
        <a:buFont typeface="Lucida Grande" charset="0"/>
        <a:buChar char="•"/>
        <a:defRPr sz="2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847088" indent="-347094" algn="l" rtl="0" eaLnBrk="0" fontAlgn="base" hangingPunct="0">
        <a:spcBef>
          <a:spcPts val="2672"/>
        </a:spcBef>
        <a:spcAft>
          <a:spcPct val="0"/>
        </a:spcAft>
        <a:buSzPct val="171000"/>
        <a:buFont typeface="Lucida Grande" charset="0"/>
        <a:buChar char="•"/>
        <a:defRPr sz="2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159583" indent="-347094" algn="l" rtl="0" eaLnBrk="0" fontAlgn="base" hangingPunct="0">
        <a:spcBef>
          <a:spcPts val="2672"/>
        </a:spcBef>
        <a:spcAft>
          <a:spcPct val="0"/>
        </a:spcAft>
        <a:buSzPct val="171000"/>
        <a:buFont typeface="Lucida Grande" charset="0"/>
        <a:buChar char="•"/>
        <a:defRPr sz="2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472080" indent="-347094" algn="l" rtl="0" eaLnBrk="0" fontAlgn="base" hangingPunct="0">
        <a:spcBef>
          <a:spcPts val="2672"/>
        </a:spcBef>
        <a:spcAft>
          <a:spcPct val="0"/>
        </a:spcAft>
        <a:buSzPct val="171000"/>
        <a:buFont typeface="Lucida Grande" charset="0"/>
        <a:buChar char="•"/>
        <a:defRPr sz="2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1784575" indent="-347094" algn="l" rtl="0" eaLnBrk="0" fontAlgn="base" hangingPunct="0">
        <a:spcBef>
          <a:spcPts val="2672"/>
        </a:spcBef>
        <a:spcAft>
          <a:spcPct val="0"/>
        </a:spcAft>
        <a:buSzPct val="171000"/>
        <a:buFont typeface="Lucida Grande" charset="0"/>
        <a:buChar char="•"/>
        <a:defRPr sz="2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106000" indent="-347094" algn="l" rtl="0" fontAlgn="base">
        <a:spcBef>
          <a:spcPts val="2672"/>
        </a:spcBef>
        <a:spcAft>
          <a:spcPct val="0"/>
        </a:spcAft>
        <a:buSzPct val="171000"/>
        <a:buFont typeface="Lucida Grande" pitchFamily="28" charset="0"/>
        <a:buChar char="•"/>
        <a:defRPr sz="2200">
          <a:solidFill>
            <a:schemeClr val="tx1"/>
          </a:solidFill>
          <a:latin typeface="+mn-lt"/>
          <a:ea typeface="+mn-ea"/>
          <a:cs typeface="+mn-cs"/>
          <a:sym typeface="Gill Sans" pitchFamily="28" charset="0"/>
        </a:defRPr>
      </a:lvl6pPr>
      <a:lvl7pPr marL="2427425" indent="-347094" algn="l" rtl="0" fontAlgn="base">
        <a:spcBef>
          <a:spcPts val="2672"/>
        </a:spcBef>
        <a:spcAft>
          <a:spcPct val="0"/>
        </a:spcAft>
        <a:buSzPct val="171000"/>
        <a:buFont typeface="Lucida Grande" pitchFamily="28" charset="0"/>
        <a:buChar char="•"/>
        <a:defRPr sz="2200">
          <a:solidFill>
            <a:schemeClr val="tx1"/>
          </a:solidFill>
          <a:latin typeface="+mn-lt"/>
          <a:ea typeface="+mn-ea"/>
          <a:cs typeface="+mn-cs"/>
          <a:sym typeface="Gill Sans" pitchFamily="28" charset="0"/>
        </a:defRPr>
      </a:lvl7pPr>
      <a:lvl8pPr marL="2748850" indent="-347094" algn="l" rtl="0" fontAlgn="base">
        <a:spcBef>
          <a:spcPts val="2672"/>
        </a:spcBef>
        <a:spcAft>
          <a:spcPct val="0"/>
        </a:spcAft>
        <a:buSzPct val="171000"/>
        <a:buFont typeface="Lucida Grande" pitchFamily="28" charset="0"/>
        <a:buChar char="•"/>
        <a:defRPr sz="2200">
          <a:solidFill>
            <a:schemeClr val="tx1"/>
          </a:solidFill>
          <a:latin typeface="+mn-lt"/>
          <a:ea typeface="+mn-ea"/>
          <a:cs typeface="+mn-cs"/>
          <a:sym typeface="Gill Sans" pitchFamily="28" charset="0"/>
        </a:defRPr>
      </a:lvl8pPr>
      <a:lvl9pPr marL="3070273" indent="-347094" algn="l" rtl="0" fontAlgn="base">
        <a:spcBef>
          <a:spcPts val="2672"/>
        </a:spcBef>
        <a:spcAft>
          <a:spcPct val="0"/>
        </a:spcAft>
        <a:buSzPct val="171000"/>
        <a:buFont typeface="Lucida Grande" pitchFamily="28" charset="0"/>
        <a:buChar char="•"/>
        <a:defRPr sz="2200">
          <a:solidFill>
            <a:schemeClr val="tx1"/>
          </a:solidFill>
          <a:latin typeface="+mn-lt"/>
          <a:ea typeface="+mn-ea"/>
          <a:cs typeface="+mn-cs"/>
          <a:sym typeface="Gill Sans" pitchFamily="28" charset="0"/>
        </a:defRPr>
      </a:lvl9pPr>
    </p:bodyStyle>
    <p:otherStyle>
      <a:defPPr>
        <a:defRPr lang="en-US"/>
      </a:defPPr>
      <a:lvl1pPr marL="0" algn="l" defTabSz="32142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21424" algn="l" defTabSz="32142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42849" algn="l" defTabSz="32142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964274" algn="l" defTabSz="32142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285697" algn="l" defTabSz="32142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07123" algn="l" defTabSz="32142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28546" algn="l" defTabSz="32142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49971" algn="l" defTabSz="32142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71396" algn="l" defTabSz="32142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892971" y="178594"/>
            <a:ext cx="7358063" cy="1714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35713" tIns="35713" rIns="35713" bIns="3571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  <p:sp>
        <p:nvSpPr>
          <p:cNvPr id="12390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2971" y="1946674"/>
            <a:ext cx="7358063" cy="401835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35713" tIns="35713" rIns="35713" bIns="3571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928" r:id="rId1"/>
    <p:sldLayoutId id="2147483929" r:id="rId2"/>
    <p:sldLayoutId id="2147483930" r:id="rId3"/>
    <p:sldLayoutId id="2147483931" r:id="rId4"/>
    <p:sldLayoutId id="2147483932" r:id="rId5"/>
    <p:sldLayoutId id="2147483933" r:id="rId6"/>
    <p:sldLayoutId id="2147483934" r:id="rId7"/>
    <p:sldLayoutId id="2147483935" r:id="rId8"/>
    <p:sldLayoutId id="2147483936" r:id="rId9"/>
    <p:sldLayoutId id="2147483937" r:id="rId10"/>
    <p:sldLayoutId id="2147483938" r:id="rId11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pitchFamily="28" charset="0"/>
          <a:ea typeface="ヒラギノ角ゴ Pro W3" pitchFamily="28" charset="-128"/>
          <a:cs typeface="ヒラギノ角ゴ Pro W3" pitchFamily="28" charset="-128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pitchFamily="28" charset="0"/>
          <a:ea typeface="ヒラギノ角ゴ Pro W3" pitchFamily="28" charset="-128"/>
          <a:cs typeface="ヒラギノ角ゴ Pro W3" pitchFamily="28" charset="-128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pitchFamily="28" charset="0"/>
          <a:ea typeface="ヒラギノ角ゴ Pro W3" pitchFamily="28" charset="-128"/>
          <a:cs typeface="ヒラギノ角ゴ Pro W3" pitchFamily="28" charset="-128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pitchFamily="28" charset="0"/>
          <a:ea typeface="ヒラギノ角ゴ Pro W3" pitchFamily="28" charset="-128"/>
          <a:cs typeface="ヒラギノ角ゴ Pro W3" pitchFamily="28" charset="-128"/>
          <a:sym typeface="Gill Sans" charset="0"/>
        </a:defRPr>
      </a:lvl5pPr>
      <a:lvl6pPr marL="321424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pitchFamily="28" charset="0"/>
          <a:ea typeface="ヒラギノ角ゴ Pro W3" pitchFamily="28" charset="-128"/>
          <a:cs typeface="ヒラギノ角ゴ Pro W3" pitchFamily="28" charset="-128"/>
          <a:sym typeface="Gill Sans" pitchFamily="28" charset="0"/>
        </a:defRPr>
      </a:lvl6pPr>
      <a:lvl7pPr marL="642849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pitchFamily="28" charset="0"/>
          <a:ea typeface="ヒラギノ角ゴ Pro W3" pitchFamily="28" charset="-128"/>
          <a:cs typeface="ヒラギノ角ゴ Pro W3" pitchFamily="28" charset="-128"/>
          <a:sym typeface="Gill Sans" pitchFamily="28" charset="0"/>
        </a:defRPr>
      </a:lvl7pPr>
      <a:lvl8pPr marL="964274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pitchFamily="28" charset="0"/>
          <a:ea typeface="ヒラギノ角ゴ Pro W3" pitchFamily="28" charset="-128"/>
          <a:cs typeface="ヒラギノ角ゴ Pro W3" pitchFamily="28" charset="-128"/>
          <a:sym typeface="Gill Sans" pitchFamily="28" charset="0"/>
        </a:defRPr>
      </a:lvl8pPr>
      <a:lvl9pPr marL="1285697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pitchFamily="28" charset="0"/>
          <a:ea typeface="ヒラギノ角ゴ Pro W3" pitchFamily="28" charset="-128"/>
          <a:cs typeface="ヒラギノ角ゴ Pro W3" pitchFamily="28" charset="-128"/>
          <a:sym typeface="Gill Sans" pitchFamily="28" charset="0"/>
        </a:defRPr>
      </a:lvl9pPr>
    </p:titleStyle>
    <p:bodyStyle>
      <a:lvl1pPr marL="534592" indent="-347094" algn="l" rtl="0" eaLnBrk="0" fontAlgn="base" hangingPunct="0">
        <a:spcBef>
          <a:spcPts val="2672"/>
        </a:spcBef>
        <a:spcAft>
          <a:spcPct val="0"/>
        </a:spcAft>
        <a:buSzPct val="171000"/>
        <a:buFont typeface="Lucida Grande" charset="0"/>
        <a:buChar char="•"/>
        <a:defRPr sz="2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847088" indent="-347094" algn="l" rtl="0" eaLnBrk="0" fontAlgn="base" hangingPunct="0">
        <a:spcBef>
          <a:spcPts val="2672"/>
        </a:spcBef>
        <a:spcAft>
          <a:spcPct val="0"/>
        </a:spcAft>
        <a:buSzPct val="171000"/>
        <a:buFont typeface="Lucida Grande" charset="0"/>
        <a:buChar char="•"/>
        <a:defRPr sz="2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159583" indent="-347094" algn="l" rtl="0" eaLnBrk="0" fontAlgn="base" hangingPunct="0">
        <a:spcBef>
          <a:spcPts val="2672"/>
        </a:spcBef>
        <a:spcAft>
          <a:spcPct val="0"/>
        </a:spcAft>
        <a:buSzPct val="171000"/>
        <a:buFont typeface="Lucida Grande" charset="0"/>
        <a:buChar char="•"/>
        <a:defRPr sz="2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472080" indent="-347094" algn="l" rtl="0" eaLnBrk="0" fontAlgn="base" hangingPunct="0">
        <a:spcBef>
          <a:spcPts val="2672"/>
        </a:spcBef>
        <a:spcAft>
          <a:spcPct val="0"/>
        </a:spcAft>
        <a:buSzPct val="171000"/>
        <a:buFont typeface="Lucida Grande" charset="0"/>
        <a:buChar char="•"/>
        <a:defRPr sz="2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1784575" indent="-347094" algn="l" rtl="0" eaLnBrk="0" fontAlgn="base" hangingPunct="0">
        <a:spcBef>
          <a:spcPts val="2672"/>
        </a:spcBef>
        <a:spcAft>
          <a:spcPct val="0"/>
        </a:spcAft>
        <a:buSzPct val="171000"/>
        <a:buFont typeface="Lucida Grande" charset="0"/>
        <a:buChar char="•"/>
        <a:defRPr sz="2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106000" indent="-347094" algn="l" rtl="0" fontAlgn="base">
        <a:spcBef>
          <a:spcPts val="2672"/>
        </a:spcBef>
        <a:spcAft>
          <a:spcPct val="0"/>
        </a:spcAft>
        <a:buSzPct val="171000"/>
        <a:buFont typeface="Lucida Grande" pitchFamily="28" charset="0"/>
        <a:buChar char="•"/>
        <a:defRPr sz="2200">
          <a:solidFill>
            <a:schemeClr val="tx1"/>
          </a:solidFill>
          <a:latin typeface="+mn-lt"/>
          <a:ea typeface="+mn-ea"/>
          <a:cs typeface="+mn-cs"/>
          <a:sym typeface="Gill Sans" pitchFamily="28" charset="0"/>
        </a:defRPr>
      </a:lvl6pPr>
      <a:lvl7pPr marL="2427425" indent="-347094" algn="l" rtl="0" fontAlgn="base">
        <a:spcBef>
          <a:spcPts val="2672"/>
        </a:spcBef>
        <a:spcAft>
          <a:spcPct val="0"/>
        </a:spcAft>
        <a:buSzPct val="171000"/>
        <a:buFont typeface="Lucida Grande" pitchFamily="28" charset="0"/>
        <a:buChar char="•"/>
        <a:defRPr sz="2200">
          <a:solidFill>
            <a:schemeClr val="tx1"/>
          </a:solidFill>
          <a:latin typeface="+mn-lt"/>
          <a:ea typeface="+mn-ea"/>
          <a:cs typeface="+mn-cs"/>
          <a:sym typeface="Gill Sans" pitchFamily="28" charset="0"/>
        </a:defRPr>
      </a:lvl7pPr>
      <a:lvl8pPr marL="2748850" indent="-347094" algn="l" rtl="0" fontAlgn="base">
        <a:spcBef>
          <a:spcPts val="2672"/>
        </a:spcBef>
        <a:spcAft>
          <a:spcPct val="0"/>
        </a:spcAft>
        <a:buSzPct val="171000"/>
        <a:buFont typeface="Lucida Grande" pitchFamily="28" charset="0"/>
        <a:buChar char="•"/>
        <a:defRPr sz="2200">
          <a:solidFill>
            <a:schemeClr val="tx1"/>
          </a:solidFill>
          <a:latin typeface="+mn-lt"/>
          <a:ea typeface="+mn-ea"/>
          <a:cs typeface="+mn-cs"/>
          <a:sym typeface="Gill Sans" pitchFamily="28" charset="0"/>
        </a:defRPr>
      </a:lvl8pPr>
      <a:lvl9pPr marL="3070273" indent="-347094" algn="l" rtl="0" fontAlgn="base">
        <a:spcBef>
          <a:spcPts val="2672"/>
        </a:spcBef>
        <a:spcAft>
          <a:spcPct val="0"/>
        </a:spcAft>
        <a:buSzPct val="171000"/>
        <a:buFont typeface="Lucida Grande" pitchFamily="28" charset="0"/>
        <a:buChar char="•"/>
        <a:defRPr sz="2200">
          <a:solidFill>
            <a:schemeClr val="tx1"/>
          </a:solidFill>
          <a:latin typeface="+mn-lt"/>
          <a:ea typeface="+mn-ea"/>
          <a:cs typeface="+mn-cs"/>
          <a:sym typeface="Gill Sans" pitchFamily="28" charset="0"/>
        </a:defRPr>
      </a:lvl9pPr>
    </p:bodyStyle>
    <p:otherStyle>
      <a:defPPr>
        <a:defRPr lang="en-US"/>
      </a:defPPr>
      <a:lvl1pPr marL="0" algn="l" defTabSz="32142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21424" algn="l" defTabSz="32142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42849" algn="l" defTabSz="32142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964274" algn="l" defTabSz="32142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285697" algn="l" defTabSz="32142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07123" algn="l" defTabSz="32142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28546" algn="l" defTabSz="32142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49971" algn="l" defTabSz="32142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71396" algn="l" defTabSz="32142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892971" y="178594"/>
            <a:ext cx="7358063" cy="1714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35713" tIns="35713" rIns="35713" bIns="3571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  <p:sp>
        <p:nvSpPr>
          <p:cNvPr id="136195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5464971" y="1946674"/>
            <a:ext cx="2786063" cy="401835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35713" tIns="35713" rIns="35713" bIns="3571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939" r:id="rId1"/>
    <p:sldLayoutId id="2147483940" r:id="rId2"/>
    <p:sldLayoutId id="2147483941" r:id="rId3"/>
    <p:sldLayoutId id="2147483942" r:id="rId4"/>
    <p:sldLayoutId id="2147483943" r:id="rId5"/>
    <p:sldLayoutId id="2147483944" r:id="rId6"/>
    <p:sldLayoutId id="2147483945" r:id="rId7"/>
    <p:sldLayoutId id="2147483946" r:id="rId8"/>
    <p:sldLayoutId id="2147483947" r:id="rId9"/>
    <p:sldLayoutId id="2147483948" r:id="rId10"/>
    <p:sldLayoutId id="2147483949" r:id="rId11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pitchFamily="28" charset="0"/>
          <a:ea typeface="ヒラギノ角ゴ Pro W3" pitchFamily="28" charset="-128"/>
          <a:cs typeface="ヒラギノ角ゴ Pro W3" pitchFamily="28" charset="-128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pitchFamily="28" charset="0"/>
          <a:ea typeface="ヒラギノ角ゴ Pro W3" pitchFamily="28" charset="-128"/>
          <a:cs typeface="ヒラギノ角ゴ Pro W3" pitchFamily="28" charset="-128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pitchFamily="28" charset="0"/>
          <a:ea typeface="ヒラギノ角ゴ Pro W3" pitchFamily="28" charset="-128"/>
          <a:cs typeface="ヒラギノ角ゴ Pro W3" pitchFamily="28" charset="-128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pitchFamily="28" charset="0"/>
          <a:ea typeface="ヒラギノ角ゴ Pro W3" pitchFamily="28" charset="-128"/>
          <a:cs typeface="ヒラギノ角ゴ Pro W3" pitchFamily="28" charset="-128"/>
          <a:sym typeface="Gill Sans" charset="0"/>
        </a:defRPr>
      </a:lvl5pPr>
      <a:lvl6pPr marL="321424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pitchFamily="28" charset="0"/>
          <a:ea typeface="ヒラギノ角ゴ Pro W3" pitchFamily="28" charset="-128"/>
          <a:cs typeface="ヒラギノ角ゴ Pro W3" pitchFamily="28" charset="-128"/>
          <a:sym typeface="Gill Sans" pitchFamily="28" charset="0"/>
        </a:defRPr>
      </a:lvl6pPr>
      <a:lvl7pPr marL="642849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pitchFamily="28" charset="0"/>
          <a:ea typeface="ヒラギノ角ゴ Pro W3" pitchFamily="28" charset="-128"/>
          <a:cs typeface="ヒラギノ角ゴ Pro W3" pitchFamily="28" charset="-128"/>
          <a:sym typeface="Gill Sans" pitchFamily="28" charset="0"/>
        </a:defRPr>
      </a:lvl7pPr>
      <a:lvl8pPr marL="964274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pitchFamily="28" charset="0"/>
          <a:ea typeface="ヒラギノ角ゴ Pro W3" pitchFamily="28" charset="-128"/>
          <a:cs typeface="ヒラギノ角ゴ Pro W3" pitchFamily="28" charset="-128"/>
          <a:sym typeface="Gill Sans" pitchFamily="28" charset="0"/>
        </a:defRPr>
      </a:lvl8pPr>
      <a:lvl9pPr marL="1285697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pitchFamily="28" charset="0"/>
          <a:ea typeface="ヒラギノ角ゴ Pro W3" pitchFamily="28" charset="-128"/>
          <a:cs typeface="ヒラギノ角ゴ Pro W3" pitchFamily="28" charset="-128"/>
          <a:sym typeface="Gill Sans" pitchFamily="28" charset="0"/>
        </a:defRPr>
      </a:lvl9pPr>
    </p:titleStyle>
    <p:bodyStyle>
      <a:lvl1pPr marL="534592" indent="-347094" algn="l" rtl="0" eaLnBrk="0" fontAlgn="base" hangingPunct="0">
        <a:spcBef>
          <a:spcPts val="2672"/>
        </a:spcBef>
        <a:spcAft>
          <a:spcPct val="0"/>
        </a:spcAft>
        <a:buSzPct val="171000"/>
        <a:buFont typeface="Lucida Grande" charset="0"/>
        <a:buChar char="•"/>
        <a:defRPr sz="2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847088" indent="-347094" algn="l" rtl="0" eaLnBrk="0" fontAlgn="base" hangingPunct="0">
        <a:spcBef>
          <a:spcPts val="2672"/>
        </a:spcBef>
        <a:spcAft>
          <a:spcPct val="0"/>
        </a:spcAft>
        <a:buSzPct val="171000"/>
        <a:buFont typeface="Lucida Grande" charset="0"/>
        <a:buChar char="•"/>
        <a:defRPr sz="2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159583" indent="-347094" algn="l" rtl="0" eaLnBrk="0" fontAlgn="base" hangingPunct="0">
        <a:spcBef>
          <a:spcPts val="2672"/>
        </a:spcBef>
        <a:spcAft>
          <a:spcPct val="0"/>
        </a:spcAft>
        <a:buSzPct val="171000"/>
        <a:buFont typeface="Lucida Grande" charset="0"/>
        <a:buChar char="•"/>
        <a:defRPr sz="2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472080" indent="-347094" algn="l" rtl="0" eaLnBrk="0" fontAlgn="base" hangingPunct="0">
        <a:spcBef>
          <a:spcPts val="2672"/>
        </a:spcBef>
        <a:spcAft>
          <a:spcPct val="0"/>
        </a:spcAft>
        <a:buSzPct val="171000"/>
        <a:buFont typeface="Lucida Grande" charset="0"/>
        <a:buChar char="•"/>
        <a:defRPr sz="2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1784575" indent="-347094" algn="l" rtl="0" eaLnBrk="0" fontAlgn="base" hangingPunct="0">
        <a:spcBef>
          <a:spcPts val="2672"/>
        </a:spcBef>
        <a:spcAft>
          <a:spcPct val="0"/>
        </a:spcAft>
        <a:buSzPct val="171000"/>
        <a:buFont typeface="Lucida Grande" charset="0"/>
        <a:buChar char="•"/>
        <a:defRPr sz="2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106000" indent="-347094" algn="l" rtl="0" fontAlgn="base">
        <a:spcBef>
          <a:spcPts val="2672"/>
        </a:spcBef>
        <a:spcAft>
          <a:spcPct val="0"/>
        </a:spcAft>
        <a:buSzPct val="171000"/>
        <a:buFont typeface="Lucida Grande" pitchFamily="28" charset="0"/>
        <a:buChar char="•"/>
        <a:defRPr sz="2200">
          <a:solidFill>
            <a:schemeClr val="tx1"/>
          </a:solidFill>
          <a:latin typeface="+mn-lt"/>
          <a:ea typeface="+mn-ea"/>
          <a:cs typeface="+mn-cs"/>
          <a:sym typeface="Gill Sans" pitchFamily="28" charset="0"/>
        </a:defRPr>
      </a:lvl6pPr>
      <a:lvl7pPr marL="2427425" indent="-347094" algn="l" rtl="0" fontAlgn="base">
        <a:spcBef>
          <a:spcPts val="2672"/>
        </a:spcBef>
        <a:spcAft>
          <a:spcPct val="0"/>
        </a:spcAft>
        <a:buSzPct val="171000"/>
        <a:buFont typeface="Lucida Grande" pitchFamily="28" charset="0"/>
        <a:buChar char="•"/>
        <a:defRPr sz="2200">
          <a:solidFill>
            <a:schemeClr val="tx1"/>
          </a:solidFill>
          <a:latin typeface="+mn-lt"/>
          <a:ea typeface="+mn-ea"/>
          <a:cs typeface="+mn-cs"/>
          <a:sym typeface="Gill Sans" pitchFamily="28" charset="0"/>
        </a:defRPr>
      </a:lvl7pPr>
      <a:lvl8pPr marL="2748850" indent="-347094" algn="l" rtl="0" fontAlgn="base">
        <a:spcBef>
          <a:spcPts val="2672"/>
        </a:spcBef>
        <a:spcAft>
          <a:spcPct val="0"/>
        </a:spcAft>
        <a:buSzPct val="171000"/>
        <a:buFont typeface="Lucida Grande" pitchFamily="28" charset="0"/>
        <a:buChar char="•"/>
        <a:defRPr sz="2200">
          <a:solidFill>
            <a:schemeClr val="tx1"/>
          </a:solidFill>
          <a:latin typeface="+mn-lt"/>
          <a:ea typeface="+mn-ea"/>
          <a:cs typeface="+mn-cs"/>
          <a:sym typeface="Gill Sans" pitchFamily="28" charset="0"/>
        </a:defRPr>
      </a:lvl8pPr>
      <a:lvl9pPr marL="3070273" indent="-347094" algn="l" rtl="0" fontAlgn="base">
        <a:spcBef>
          <a:spcPts val="2672"/>
        </a:spcBef>
        <a:spcAft>
          <a:spcPct val="0"/>
        </a:spcAft>
        <a:buSzPct val="171000"/>
        <a:buFont typeface="Lucida Grande" pitchFamily="28" charset="0"/>
        <a:buChar char="•"/>
        <a:defRPr sz="2200">
          <a:solidFill>
            <a:schemeClr val="tx1"/>
          </a:solidFill>
          <a:latin typeface="+mn-lt"/>
          <a:ea typeface="+mn-ea"/>
          <a:cs typeface="+mn-cs"/>
          <a:sym typeface="Gill Sans" pitchFamily="28" charset="0"/>
        </a:defRPr>
      </a:lvl9pPr>
    </p:bodyStyle>
    <p:otherStyle>
      <a:defPPr>
        <a:defRPr lang="en-US"/>
      </a:defPPr>
      <a:lvl1pPr marL="0" algn="l" defTabSz="32142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21424" algn="l" defTabSz="32142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42849" algn="l" defTabSz="32142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964274" algn="l" defTabSz="32142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285697" algn="l" defTabSz="32142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07123" algn="l" defTabSz="32142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28546" algn="l" defTabSz="32142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49971" algn="l" defTabSz="32142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71396" algn="l" defTabSz="32142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892971" y="178594"/>
            <a:ext cx="7358063" cy="1714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35713" tIns="35713" rIns="35713" bIns="3571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  <p:sp>
        <p:nvSpPr>
          <p:cNvPr id="148483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2969" y="1946674"/>
            <a:ext cx="3545086" cy="401835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35713" tIns="35713" rIns="35713" bIns="3571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950" r:id="rId1"/>
    <p:sldLayoutId id="2147483951" r:id="rId2"/>
    <p:sldLayoutId id="2147483952" r:id="rId3"/>
    <p:sldLayoutId id="2147483953" r:id="rId4"/>
    <p:sldLayoutId id="2147483954" r:id="rId5"/>
    <p:sldLayoutId id="2147483955" r:id="rId6"/>
    <p:sldLayoutId id="2147483956" r:id="rId7"/>
    <p:sldLayoutId id="2147483957" r:id="rId8"/>
    <p:sldLayoutId id="2147483958" r:id="rId9"/>
    <p:sldLayoutId id="2147483959" r:id="rId10"/>
    <p:sldLayoutId id="2147483960" r:id="rId11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pitchFamily="28" charset="0"/>
          <a:ea typeface="ヒラギノ角ゴ Pro W3" pitchFamily="28" charset="-128"/>
          <a:cs typeface="ヒラギノ角ゴ Pro W3" pitchFamily="28" charset="-128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pitchFamily="28" charset="0"/>
          <a:ea typeface="ヒラギノ角ゴ Pro W3" pitchFamily="28" charset="-128"/>
          <a:cs typeface="ヒラギノ角ゴ Pro W3" pitchFamily="28" charset="-128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pitchFamily="28" charset="0"/>
          <a:ea typeface="ヒラギノ角ゴ Pro W3" pitchFamily="28" charset="-128"/>
          <a:cs typeface="ヒラギノ角ゴ Pro W3" pitchFamily="28" charset="-128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pitchFamily="28" charset="0"/>
          <a:ea typeface="ヒラギノ角ゴ Pro W3" pitchFamily="28" charset="-128"/>
          <a:cs typeface="ヒラギノ角ゴ Pro W3" pitchFamily="28" charset="-128"/>
          <a:sym typeface="Gill Sans" charset="0"/>
        </a:defRPr>
      </a:lvl5pPr>
      <a:lvl6pPr marL="321424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pitchFamily="28" charset="0"/>
          <a:ea typeface="ヒラギノ角ゴ Pro W3" pitchFamily="28" charset="-128"/>
          <a:cs typeface="ヒラギノ角ゴ Pro W3" pitchFamily="28" charset="-128"/>
          <a:sym typeface="Gill Sans" pitchFamily="28" charset="0"/>
        </a:defRPr>
      </a:lvl6pPr>
      <a:lvl7pPr marL="642849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pitchFamily="28" charset="0"/>
          <a:ea typeface="ヒラギノ角ゴ Pro W3" pitchFamily="28" charset="-128"/>
          <a:cs typeface="ヒラギノ角ゴ Pro W3" pitchFamily="28" charset="-128"/>
          <a:sym typeface="Gill Sans" pitchFamily="28" charset="0"/>
        </a:defRPr>
      </a:lvl7pPr>
      <a:lvl8pPr marL="964274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pitchFamily="28" charset="0"/>
          <a:ea typeface="ヒラギノ角ゴ Pro W3" pitchFamily="28" charset="-128"/>
          <a:cs typeface="ヒラギノ角ゴ Pro W3" pitchFamily="28" charset="-128"/>
          <a:sym typeface="Gill Sans" pitchFamily="28" charset="0"/>
        </a:defRPr>
      </a:lvl8pPr>
      <a:lvl9pPr marL="1285697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pitchFamily="28" charset="0"/>
          <a:ea typeface="ヒラギノ角ゴ Pro W3" pitchFamily="28" charset="-128"/>
          <a:cs typeface="ヒラギノ角ゴ Pro W3" pitchFamily="28" charset="-128"/>
          <a:sym typeface="Gill Sans" pitchFamily="28" charset="0"/>
        </a:defRPr>
      </a:lvl9pPr>
    </p:titleStyle>
    <p:bodyStyle>
      <a:lvl1pPr marL="534592" indent="-347094" algn="l" rtl="0" eaLnBrk="0" fontAlgn="base" hangingPunct="0">
        <a:spcBef>
          <a:spcPts val="2672"/>
        </a:spcBef>
        <a:spcAft>
          <a:spcPct val="0"/>
        </a:spcAft>
        <a:buSzPct val="171000"/>
        <a:buFont typeface="Lucida Grande" charset="0"/>
        <a:buChar char="•"/>
        <a:defRPr sz="2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847088" indent="-347094" algn="l" rtl="0" eaLnBrk="0" fontAlgn="base" hangingPunct="0">
        <a:spcBef>
          <a:spcPts val="2672"/>
        </a:spcBef>
        <a:spcAft>
          <a:spcPct val="0"/>
        </a:spcAft>
        <a:buSzPct val="171000"/>
        <a:buFont typeface="Lucida Grande" charset="0"/>
        <a:buChar char="•"/>
        <a:defRPr sz="2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159583" indent="-347094" algn="l" rtl="0" eaLnBrk="0" fontAlgn="base" hangingPunct="0">
        <a:spcBef>
          <a:spcPts val="2672"/>
        </a:spcBef>
        <a:spcAft>
          <a:spcPct val="0"/>
        </a:spcAft>
        <a:buSzPct val="171000"/>
        <a:buFont typeface="Lucida Grande" charset="0"/>
        <a:buChar char="•"/>
        <a:defRPr sz="2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472080" indent="-347094" algn="l" rtl="0" eaLnBrk="0" fontAlgn="base" hangingPunct="0">
        <a:spcBef>
          <a:spcPts val="2672"/>
        </a:spcBef>
        <a:spcAft>
          <a:spcPct val="0"/>
        </a:spcAft>
        <a:buSzPct val="171000"/>
        <a:buFont typeface="Lucida Grande" charset="0"/>
        <a:buChar char="•"/>
        <a:defRPr sz="2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1784575" indent="-347094" algn="l" rtl="0" eaLnBrk="0" fontAlgn="base" hangingPunct="0">
        <a:spcBef>
          <a:spcPts val="2672"/>
        </a:spcBef>
        <a:spcAft>
          <a:spcPct val="0"/>
        </a:spcAft>
        <a:buSzPct val="171000"/>
        <a:buFont typeface="Lucida Grande" charset="0"/>
        <a:buChar char="•"/>
        <a:defRPr sz="2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106000" indent="-347094" algn="l" rtl="0" fontAlgn="base">
        <a:spcBef>
          <a:spcPts val="2672"/>
        </a:spcBef>
        <a:spcAft>
          <a:spcPct val="0"/>
        </a:spcAft>
        <a:buSzPct val="171000"/>
        <a:buFont typeface="Lucida Grande" pitchFamily="28" charset="0"/>
        <a:buChar char="•"/>
        <a:defRPr sz="2200">
          <a:solidFill>
            <a:schemeClr val="tx1"/>
          </a:solidFill>
          <a:latin typeface="+mn-lt"/>
          <a:ea typeface="+mn-ea"/>
          <a:cs typeface="+mn-cs"/>
          <a:sym typeface="Gill Sans" pitchFamily="28" charset="0"/>
        </a:defRPr>
      </a:lvl6pPr>
      <a:lvl7pPr marL="2427425" indent="-347094" algn="l" rtl="0" fontAlgn="base">
        <a:spcBef>
          <a:spcPts val="2672"/>
        </a:spcBef>
        <a:spcAft>
          <a:spcPct val="0"/>
        </a:spcAft>
        <a:buSzPct val="171000"/>
        <a:buFont typeface="Lucida Grande" pitchFamily="28" charset="0"/>
        <a:buChar char="•"/>
        <a:defRPr sz="2200">
          <a:solidFill>
            <a:schemeClr val="tx1"/>
          </a:solidFill>
          <a:latin typeface="+mn-lt"/>
          <a:ea typeface="+mn-ea"/>
          <a:cs typeface="+mn-cs"/>
          <a:sym typeface="Gill Sans" pitchFamily="28" charset="0"/>
        </a:defRPr>
      </a:lvl7pPr>
      <a:lvl8pPr marL="2748850" indent="-347094" algn="l" rtl="0" fontAlgn="base">
        <a:spcBef>
          <a:spcPts val="2672"/>
        </a:spcBef>
        <a:spcAft>
          <a:spcPct val="0"/>
        </a:spcAft>
        <a:buSzPct val="171000"/>
        <a:buFont typeface="Lucida Grande" pitchFamily="28" charset="0"/>
        <a:buChar char="•"/>
        <a:defRPr sz="2200">
          <a:solidFill>
            <a:schemeClr val="tx1"/>
          </a:solidFill>
          <a:latin typeface="+mn-lt"/>
          <a:ea typeface="+mn-ea"/>
          <a:cs typeface="+mn-cs"/>
          <a:sym typeface="Gill Sans" pitchFamily="28" charset="0"/>
        </a:defRPr>
      </a:lvl8pPr>
      <a:lvl9pPr marL="3070273" indent="-347094" algn="l" rtl="0" fontAlgn="base">
        <a:spcBef>
          <a:spcPts val="2672"/>
        </a:spcBef>
        <a:spcAft>
          <a:spcPct val="0"/>
        </a:spcAft>
        <a:buSzPct val="171000"/>
        <a:buFont typeface="Lucida Grande" pitchFamily="28" charset="0"/>
        <a:buChar char="•"/>
        <a:defRPr sz="2200">
          <a:solidFill>
            <a:schemeClr val="tx1"/>
          </a:solidFill>
          <a:latin typeface="+mn-lt"/>
          <a:ea typeface="+mn-ea"/>
          <a:cs typeface="+mn-cs"/>
          <a:sym typeface="Gill Sans" pitchFamily="28" charset="0"/>
        </a:defRPr>
      </a:lvl9pPr>
    </p:bodyStyle>
    <p:otherStyle>
      <a:defPPr>
        <a:defRPr lang="en-US"/>
      </a:defPPr>
      <a:lvl1pPr marL="0" algn="l" defTabSz="32142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21424" algn="l" defTabSz="32142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42849" algn="l" defTabSz="32142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964274" algn="l" defTabSz="32142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285697" algn="l" defTabSz="32142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07123" algn="l" defTabSz="32142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28546" algn="l" defTabSz="32142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49971" algn="l" defTabSz="32142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71396" algn="l" defTabSz="32142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2971" y="892971"/>
            <a:ext cx="7358063" cy="50720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35713" tIns="35713" rIns="35713" bIns="3571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961" r:id="rId1"/>
    <p:sldLayoutId id="2147483962" r:id="rId2"/>
    <p:sldLayoutId id="2147483963" r:id="rId3"/>
    <p:sldLayoutId id="2147483964" r:id="rId4"/>
    <p:sldLayoutId id="2147483965" r:id="rId5"/>
    <p:sldLayoutId id="2147483966" r:id="rId6"/>
    <p:sldLayoutId id="2147483967" r:id="rId7"/>
    <p:sldLayoutId id="2147483968" r:id="rId8"/>
    <p:sldLayoutId id="2147483969" r:id="rId9"/>
    <p:sldLayoutId id="2147483970" r:id="rId10"/>
    <p:sldLayoutId id="2147483971" r:id="rId11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pitchFamily="28" charset="0"/>
          <a:ea typeface="ヒラギノ角ゴ Pro W3" pitchFamily="28" charset="-128"/>
          <a:cs typeface="ヒラギノ角ゴ Pro W3" pitchFamily="28" charset="-128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pitchFamily="28" charset="0"/>
          <a:ea typeface="ヒラギノ角ゴ Pro W3" pitchFamily="28" charset="-128"/>
          <a:cs typeface="ヒラギノ角ゴ Pro W3" pitchFamily="28" charset="-128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pitchFamily="28" charset="0"/>
          <a:ea typeface="ヒラギノ角ゴ Pro W3" pitchFamily="28" charset="-128"/>
          <a:cs typeface="ヒラギノ角ゴ Pro W3" pitchFamily="28" charset="-128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pitchFamily="28" charset="0"/>
          <a:ea typeface="ヒラギノ角ゴ Pro W3" pitchFamily="28" charset="-128"/>
          <a:cs typeface="ヒラギノ角ゴ Pro W3" pitchFamily="28" charset="-128"/>
          <a:sym typeface="Gill Sans" charset="0"/>
        </a:defRPr>
      </a:lvl5pPr>
      <a:lvl6pPr marL="321424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pitchFamily="28" charset="0"/>
          <a:ea typeface="ヒラギノ角ゴ Pro W3" pitchFamily="28" charset="-128"/>
          <a:cs typeface="ヒラギノ角ゴ Pro W3" pitchFamily="28" charset="-128"/>
          <a:sym typeface="Gill Sans" pitchFamily="28" charset="0"/>
        </a:defRPr>
      </a:lvl6pPr>
      <a:lvl7pPr marL="642849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pitchFamily="28" charset="0"/>
          <a:ea typeface="ヒラギノ角ゴ Pro W3" pitchFamily="28" charset="-128"/>
          <a:cs typeface="ヒラギノ角ゴ Pro W3" pitchFamily="28" charset="-128"/>
          <a:sym typeface="Gill Sans" pitchFamily="28" charset="0"/>
        </a:defRPr>
      </a:lvl7pPr>
      <a:lvl8pPr marL="964274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pitchFamily="28" charset="0"/>
          <a:ea typeface="ヒラギノ角ゴ Pro W3" pitchFamily="28" charset="-128"/>
          <a:cs typeface="ヒラギノ角ゴ Pro W3" pitchFamily="28" charset="-128"/>
          <a:sym typeface="Gill Sans" pitchFamily="28" charset="0"/>
        </a:defRPr>
      </a:lvl8pPr>
      <a:lvl9pPr marL="1285697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pitchFamily="28" charset="0"/>
          <a:ea typeface="ヒラギノ角ゴ Pro W3" pitchFamily="28" charset="-128"/>
          <a:cs typeface="ヒラギノ角ゴ Pro W3" pitchFamily="28" charset="-128"/>
          <a:sym typeface="Gill Sans" pitchFamily="28" charset="0"/>
        </a:defRPr>
      </a:lvl9pPr>
    </p:titleStyle>
    <p:bodyStyle>
      <a:lvl1pPr marL="589278" indent="-401780" algn="l" rtl="0" eaLnBrk="0" fontAlgn="base" hangingPunct="0">
        <a:spcBef>
          <a:spcPts val="3375"/>
        </a:spcBef>
        <a:spcAft>
          <a:spcPct val="0"/>
        </a:spcAft>
        <a:buSzPct val="171000"/>
        <a:buFont typeface="Lucida Grande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901774" indent="-401780" algn="l" rtl="0" eaLnBrk="0" fontAlgn="base" hangingPunct="0">
        <a:spcBef>
          <a:spcPts val="3375"/>
        </a:spcBef>
        <a:spcAft>
          <a:spcPct val="0"/>
        </a:spcAft>
        <a:buSzPct val="171000"/>
        <a:buFont typeface="Lucida Grande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214270" indent="-401780" algn="l" rtl="0" eaLnBrk="0" fontAlgn="base" hangingPunct="0">
        <a:spcBef>
          <a:spcPts val="3375"/>
        </a:spcBef>
        <a:spcAft>
          <a:spcPct val="0"/>
        </a:spcAft>
        <a:buSzPct val="171000"/>
        <a:buFont typeface="Lucida Grande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526766" indent="-401780" algn="l" rtl="0" eaLnBrk="0" fontAlgn="base" hangingPunct="0">
        <a:spcBef>
          <a:spcPts val="3375"/>
        </a:spcBef>
        <a:spcAft>
          <a:spcPct val="0"/>
        </a:spcAft>
        <a:buSzPct val="171000"/>
        <a:buFont typeface="Lucida Grande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1839262" indent="-401780" algn="l" rtl="0" eaLnBrk="0" fontAlgn="base" hangingPunct="0">
        <a:spcBef>
          <a:spcPts val="3375"/>
        </a:spcBef>
        <a:spcAft>
          <a:spcPct val="0"/>
        </a:spcAft>
        <a:buSzPct val="171000"/>
        <a:buFont typeface="Lucida Grande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160686" indent="-401780" algn="l" rtl="0" fontAlgn="base">
        <a:spcBef>
          <a:spcPts val="3375"/>
        </a:spcBef>
        <a:spcAft>
          <a:spcPct val="0"/>
        </a:spcAft>
        <a:buSzPct val="171000"/>
        <a:buFont typeface="Lucida Grande" pitchFamily="28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pitchFamily="28" charset="0"/>
        </a:defRPr>
      </a:lvl6pPr>
      <a:lvl7pPr marL="2482111" indent="-401780" algn="l" rtl="0" fontAlgn="base">
        <a:spcBef>
          <a:spcPts val="3375"/>
        </a:spcBef>
        <a:spcAft>
          <a:spcPct val="0"/>
        </a:spcAft>
        <a:buSzPct val="171000"/>
        <a:buFont typeface="Lucida Grande" pitchFamily="28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pitchFamily="28" charset="0"/>
        </a:defRPr>
      </a:lvl7pPr>
      <a:lvl8pPr marL="2803535" indent="-401780" algn="l" rtl="0" fontAlgn="base">
        <a:spcBef>
          <a:spcPts val="3375"/>
        </a:spcBef>
        <a:spcAft>
          <a:spcPct val="0"/>
        </a:spcAft>
        <a:buSzPct val="171000"/>
        <a:buFont typeface="Lucida Grande" pitchFamily="28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pitchFamily="28" charset="0"/>
        </a:defRPr>
      </a:lvl8pPr>
      <a:lvl9pPr marL="3124960" indent="-401780" algn="l" rtl="0" fontAlgn="base">
        <a:spcBef>
          <a:spcPts val="3375"/>
        </a:spcBef>
        <a:spcAft>
          <a:spcPct val="0"/>
        </a:spcAft>
        <a:buSzPct val="171000"/>
        <a:buFont typeface="Lucida Grande" pitchFamily="28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pitchFamily="28" charset="0"/>
        </a:defRPr>
      </a:lvl9pPr>
    </p:bodyStyle>
    <p:otherStyle>
      <a:defPPr>
        <a:defRPr lang="en-US"/>
      </a:defPPr>
      <a:lvl1pPr marL="0" algn="l" defTabSz="32142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21424" algn="l" defTabSz="32142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42849" algn="l" defTabSz="32142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964274" algn="l" defTabSz="32142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285697" algn="l" defTabSz="32142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07123" algn="l" defTabSz="32142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28546" algn="l" defTabSz="32142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49971" algn="l" defTabSz="32142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71396" algn="l" defTabSz="32142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46484" y="1071562"/>
            <a:ext cx="4125516" cy="232171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35713" tIns="35713" rIns="35713" bIns="35713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  <p:sp>
        <p:nvSpPr>
          <p:cNvPr id="17305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46484" y="3446859"/>
            <a:ext cx="4125516" cy="232171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35713" tIns="35713" rIns="35713" bIns="3571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972" r:id="rId1"/>
    <p:sldLayoutId id="2147483973" r:id="rId2"/>
    <p:sldLayoutId id="2147483974" r:id="rId3"/>
    <p:sldLayoutId id="2147483975" r:id="rId4"/>
    <p:sldLayoutId id="2147483976" r:id="rId5"/>
    <p:sldLayoutId id="2147483977" r:id="rId6"/>
    <p:sldLayoutId id="2147483978" r:id="rId7"/>
    <p:sldLayoutId id="2147483979" r:id="rId8"/>
    <p:sldLayoutId id="2147483980" r:id="rId9"/>
    <p:sldLayoutId id="2147483981" r:id="rId10"/>
    <p:sldLayoutId id="2147483982" r:id="rId11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Gill Sans" pitchFamily="28" charset="0"/>
          <a:ea typeface="ヒラギノ角ゴ Pro W3" pitchFamily="28" charset="-128"/>
          <a:cs typeface="ヒラギノ角ゴ Pro W3" pitchFamily="28" charset="-128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Gill Sans" pitchFamily="28" charset="0"/>
          <a:ea typeface="ヒラギノ角ゴ Pro W3" pitchFamily="28" charset="-128"/>
          <a:cs typeface="ヒラギノ角ゴ Pro W3" pitchFamily="28" charset="-128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Gill Sans" pitchFamily="28" charset="0"/>
          <a:ea typeface="ヒラギノ角ゴ Pro W3" pitchFamily="28" charset="-128"/>
          <a:cs typeface="ヒラギノ角ゴ Pro W3" pitchFamily="28" charset="-128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Gill Sans" pitchFamily="28" charset="0"/>
          <a:ea typeface="ヒラギノ角ゴ Pro W3" pitchFamily="28" charset="-128"/>
          <a:cs typeface="ヒラギノ角ゴ Pro W3" pitchFamily="28" charset="-128"/>
          <a:sym typeface="Gill Sans" charset="0"/>
        </a:defRPr>
      </a:lvl5pPr>
      <a:lvl6pPr marL="321424" algn="ctr" rtl="0" fontAlgn="base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Gill Sans" pitchFamily="28" charset="0"/>
          <a:ea typeface="ヒラギノ角ゴ Pro W3" pitchFamily="28" charset="-128"/>
          <a:cs typeface="ヒラギノ角ゴ Pro W3" pitchFamily="28" charset="-128"/>
          <a:sym typeface="Gill Sans" pitchFamily="28" charset="0"/>
        </a:defRPr>
      </a:lvl6pPr>
      <a:lvl7pPr marL="642849" algn="ctr" rtl="0" fontAlgn="base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Gill Sans" pitchFamily="28" charset="0"/>
          <a:ea typeface="ヒラギノ角ゴ Pro W3" pitchFamily="28" charset="-128"/>
          <a:cs typeface="ヒラギノ角ゴ Pro W3" pitchFamily="28" charset="-128"/>
          <a:sym typeface="Gill Sans" pitchFamily="28" charset="0"/>
        </a:defRPr>
      </a:lvl7pPr>
      <a:lvl8pPr marL="964274" algn="ctr" rtl="0" fontAlgn="base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Gill Sans" pitchFamily="28" charset="0"/>
          <a:ea typeface="ヒラギノ角ゴ Pro W3" pitchFamily="28" charset="-128"/>
          <a:cs typeface="ヒラギノ角ゴ Pro W3" pitchFamily="28" charset="-128"/>
          <a:sym typeface="Gill Sans" pitchFamily="28" charset="0"/>
        </a:defRPr>
      </a:lvl8pPr>
      <a:lvl9pPr marL="1285697" algn="ctr" rtl="0" fontAlgn="base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Gill Sans" pitchFamily="28" charset="0"/>
          <a:ea typeface="ヒラギノ角ゴ Pro W3" pitchFamily="28" charset="-128"/>
          <a:cs typeface="ヒラギノ角ゴ Pro W3" pitchFamily="28" charset="-128"/>
          <a:sym typeface="Gill Sans" pitchFamily="28" charset="0"/>
        </a:defRPr>
      </a:lvl9pPr>
    </p:titleStyle>
    <p:bodyStyle>
      <a:lvl1pPr marL="241068" indent="-241068" algn="ctr" rtl="0" eaLnBrk="0" fontAlgn="base" hangingPunct="0">
        <a:spcBef>
          <a:spcPct val="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522314" indent="-200890" algn="ctr" rtl="0" eaLnBrk="0" fontAlgn="base" hangingPunct="0">
        <a:spcBef>
          <a:spcPct val="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803561" indent="-160712" algn="ctr" rtl="0" eaLnBrk="0" fontAlgn="base" hangingPunct="0">
        <a:spcBef>
          <a:spcPct val="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124987" indent="-160712" algn="ctr" rtl="0" eaLnBrk="0" fontAlgn="base" hangingPunct="0">
        <a:spcBef>
          <a:spcPct val="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1446410" indent="-160712" algn="ctr" rtl="0" eaLnBrk="0" fontAlgn="base" hangingPunct="0">
        <a:spcBef>
          <a:spcPct val="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321424" algn="ctr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  <a:sym typeface="Gill Sans" pitchFamily="28" charset="0"/>
        </a:defRPr>
      </a:lvl6pPr>
      <a:lvl7pPr marL="642849" algn="ctr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  <a:sym typeface="Gill Sans" pitchFamily="28" charset="0"/>
        </a:defRPr>
      </a:lvl7pPr>
      <a:lvl8pPr marL="964274" algn="ctr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  <a:sym typeface="Gill Sans" pitchFamily="28" charset="0"/>
        </a:defRPr>
      </a:lvl8pPr>
      <a:lvl9pPr marL="1285697" algn="ctr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  <a:sym typeface="Gill Sans" pitchFamily="28" charset="0"/>
        </a:defRPr>
      </a:lvl9pPr>
    </p:bodyStyle>
    <p:otherStyle>
      <a:defPPr>
        <a:defRPr lang="en-US"/>
      </a:defPPr>
      <a:lvl1pPr marL="0" algn="l" defTabSz="32142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21424" algn="l" defTabSz="32142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42849" algn="l" defTabSz="32142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964274" algn="l" defTabSz="32142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285697" algn="l" defTabSz="32142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07123" algn="l" defTabSz="32142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28546" algn="l" defTabSz="32142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49971" algn="l" defTabSz="32142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71396" algn="l" defTabSz="32142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25" tIns="45713" rIns="91425" bIns="45713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3"/>
            <a:ext cx="8229600" cy="4525963"/>
          </a:xfrm>
          <a:prstGeom prst="rect">
            <a:avLst/>
          </a:prstGeom>
        </p:spPr>
        <p:txBody>
          <a:bodyPr vert="horz" lIns="91425" tIns="45713" rIns="91425" bIns="45713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3"/>
            <a:ext cx="2133600" cy="365125"/>
          </a:xfrm>
          <a:prstGeom prst="rect">
            <a:avLst/>
          </a:prstGeom>
        </p:spPr>
        <p:txBody>
          <a:bodyPr vert="horz" lIns="91425" tIns="45713" rIns="91425" bIns="45713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130" fontAlgn="auto">
              <a:spcBef>
                <a:spcPts val="0"/>
              </a:spcBef>
              <a:spcAft>
                <a:spcPts val="0"/>
              </a:spcAft>
            </a:pPr>
            <a:fld id="{6ECC1265-EAD3-3742-889E-6253419AE92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130" fontAlgn="auto">
                <a:spcBef>
                  <a:spcPts val="0"/>
                </a:spcBef>
                <a:spcAft>
                  <a:spcPts val="0"/>
                </a:spcAft>
              </a:pPr>
              <a:t>3/14/17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1" y="6356353"/>
            <a:ext cx="2895600" cy="365125"/>
          </a:xfrm>
          <a:prstGeom prst="rect">
            <a:avLst/>
          </a:prstGeom>
        </p:spPr>
        <p:txBody>
          <a:bodyPr vert="horz" lIns="91425" tIns="45713" rIns="91425" bIns="45713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13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3"/>
            <a:ext cx="2133600" cy="365125"/>
          </a:xfrm>
          <a:prstGeom prst="rect">
            <a:avLst/>
          </a:prstGeom>
        </p:spPr>
        <p:txBody>
          <a:bodyPr vert="horz" lIns="91425" tIns="45713" rIns="91425" bIns="45713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130" fontAlgn="auto">
              <a:spcBef>
                <a:spcPts val="0"/>
              </a:spcBef>
              <a:spcAft>
                <a:spcPts val="0"/>
              </a:spcAft>
            </a:pPr>
            <a:fld id="{58DEFEDB-1CF8-9A4D-B3BB-F64BD3ABCD8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13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50564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1" r:id="rId1"/>
    <p:sldLayoutId id="2147484022" r:id="rId2"/>
    <p:sldLayoutId id="2147484023" r:id="rId3"/>
    <p:sldLayoutId id="2147484024" r:id="rId4"/>
    <p:sldLayoutId id="2147484025" r:id="rId5"/>
    <p:sldLayoutId id="2147484026" r:id="rId6"/>
    <p:sldLayoutId id="2147484027" r:id="rId7"/>
    <p:sldLayoutId id="2147484028" r:id="rId8"/>
    <p:sldLayoutId id="2147484029" r:id="rId9"/>
    <p:sldLayoutId id="2147484030" r:id="rId10"/>
    <p:sldLayoutId id="2147484031" r:id="rId11"/>
  </p:sldLayoutIdLst>
  <p:txStyles>
    <p:titleStyle>
      <a:lvl1pPr algn="ctr" defTabSz="45713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48" indent="-342848" algn="l" defTabSz="45713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36" indent="-285707" algn="l" defTabSz="45713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24" indent="-228564" algn="l" defTabSz="45713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54" indent="-228564" algn="l" defTabSz="45713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085" indent="-228564" algn="l" defTabSz="45713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15" indent="-228564" algn="l" defTabSz="45713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344" indent="-228564" algn="l" defTabSz="45713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475" indent="-228564" algn="l" defTabSz="45713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603" indent="-228564" algn="l" defTabSz="45713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0" algn="l" defTabSz="457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59" algn="l" defTabSz="457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90" algn="l" defTabSz="457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19" algn="l" defTabSz="457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49" algn="l" defTabSz="457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80" algn="l" defTabSz="457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08" algn="l" defTabSz="457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39" algn="l" defTabSz="457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30" tIns="45716" rIns="91430" bIns="45716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30" tIns="45716" rIns="91430" bIns="45716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30" tIns="45716" rIns="91430" bIns="45716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154" fontAlgn="auto">
              <a:spcBef>
                <a:spcPts val="0"/>
              </a:spcBef>
              <a:spcAft>
                <a:spcPts val="0"/>
              </a:spcAft>
            </a:pPr>
            <a:fld id="{708F9783-B5A4-3D4C-B6BF-AFF776B374D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154" fontAlgn="auto">
                <a:spcBef>
                  <a:spcPts val="0"/>
                </a:spcBef>
                <a:spcAft>
                  <a:spcPts val="0"/>
                </a:spcAft>
              </a:pPr>
              <a:t>3/14/17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1" y="6356352"/>
            <a:ext cx="2895600" cy="365125"/>
          </a:xfrm>
          <a:prstGeom prst="rect">
            <a:avLst/>
          </a:prstGeom>
        </p:spPr>
        <p:txBody>
          <a:bodyPr vert="horz" lIns="91430" tIns="45716" rIns="91430" bIns="45716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154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30" tIns="45716" rIns="91430" bIns="45716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154" fontAlgn="auto">
              <a:spcBef>
                <a:spcPts val="0"/>
              </a:spcBef>
              <a:spcAft>
                <a:spcPts val="0"/>
              </a:spcAft>
            </a:pPr>
            <a:fld id="{375BB7A3-D177-6A43-81C8-47A48B69667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154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61031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3" r:id="rId1"/>
    <p:sldLayoutId id="2147484034" r:id="rId2"/>
    <p:sldLayoutId id="2147484035" r:id="rId3"/>
    <p:sldLayoutId id="2147484036" r:id="rId4"/>
    <p:sldLayoutId id="2147484037" r:id="rId5"/>
    <p:sldLayoutId id="2147484038" r:id="rId6"/>
    <p:sldLayoutId id="2147484039" r:id="rId7"/>
    <p:sldLayoutId id="2147484040" r:id="rId8"/>
    <p:sldLayoutId id="2147484041" r:id="rId9"/>
    <p:sldLayoutId id="2147484042" r:id="rId10"/>
    <p:sldLayoutId id="2147484043" r:id="rId11"/>
  </p:sldLayoutIdLst>
  <p:txStyles>
    <p:titleStyle>
      <a:lvl1pPr algn="ctr" defTabSz="457154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65" indent="-342865" algn="l" defTabSz="457154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74" indent="-285722" algn="l" defTabSz="457154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83" indent="-228576" algn="l" defTabSz="457154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36" indent="-228576" algn="l" defTabSz="457154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90" indent="-228576" algn="l" defTabSz="457154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43" indent="-228576" algn="l" defTabSz="457154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496" indent="-228576" algn="l" defTabSz="457154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50" indent="-228576" algn="l" defTabSz="457154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02" indent="-228576" algn="l" defTabSz="457154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4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6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0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3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66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0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72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26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30" tIns="45716" rIns="91430" bIns="45716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30" tIns="45716" rIns="91430" bIns="45716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30" tIns="45716" rIns="91430" bIns="45716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154" fontAlgn="auto">
              <a:spcBef>
                <a:spcPts val="0"/>
              </a:spcBef>
              <a:spcAft>
                <a:spcPts val="0"/>
              </a:spcAft>
            </a:pPr>
            <a:fld id="{EB395D0A-9205-B044-9A45-50C4ED32560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154" fontAlgn="auto">
                <a:spcBef>
                  <a:spcPts val="0"/>
                </a:spcBef>
                <a:spcAft>
                  <a:spcPts val="0"/>
                </a:spcAft>
              </a:pPr>
              <a:t>3/14/17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1" y="6356352"/>
            <a:ext cx="2895600" cy="365125"/>
          </a:xfrm>
          <a:prstGeom prst="rect">
            <a:avLst/>
          </a:prstGeom>
        </p:spPr>
        <p:txBody>
          <a:bodyPr vert="horz" lIns="91430" tIns="45716" rIns="91430" bIns="45716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154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30" tIns="45716" rIns="91430" bIns="45716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154" fontAlgn="auto">
              <a:spcBef>
                <a:spcPts val="0"/>
              </a:spcBef>
              <a:spcAft>
                <a:spcPts val="0"/>
              </a:spcAft>
            </a:pPr>
            <a:fld id="{FD9F402D-97DD-9341-B2AC-6812EC03C42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154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43512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5" r:id="rId1"/>
    <p:sldLayoutId id="2147484046" r:id="rId2"/>
    <p:sldLayoutId id="2147484047" r:id="rId3"/>
    <p:sldLayoutId id="2147484048" r:id="rId4"/>
    <p:sldLayoutId id="2147484049" r:id="rId5"/>
    <p:sldLayoutId id="2147484050" r:id="rId6"/>
    <p:sldLayoutId id="2147484051" r:id="rId7"/>
    <p:sldLayoutId id="2147484052" r:id="rId8"/>
    <p:sldLayoutId id="2147484053" r:id="rId9"/>
    <p:sldLayoutId id="2147484054" r:id="rId10"/>
    <p:sldLayoutId id="2147484055" r:id="rId11"/>
  </p:sldLayoutIdLst>
  <p:txStyles>
    <p:titleStyle>
      <a:lvl1pPr algn="ctr" defTabSz="457154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65" indent="-342865" algn="l" defTabSz="457154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74" indent="-285722" algn="l" defTabSz="457154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83" indent="-228576" algn="l" defTabSz="457154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36" indent="-228576" algn="l" defTabSz="457154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90" indent="-228576" algn="l" defTabSz="457154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43" indent="-228576" algn="l" defTabSz="457154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496" indent="-228576" algn="l" defTabSz="457154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50" indent="-228576" algn="l" defTabSz="457154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02" indent="-228576" algn="l" defTabSz="457154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4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6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0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3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66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0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72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26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892973" y="1151930"/>
            <a:ext cx="7358063" cy="232171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35709" tIns="35709" rIns="35709" bIns="35709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2973" y="3536156"/>
            <a:ext cx="7358063" cy="79474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35709" tIns="35709" rIns="35709" bIns="3570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057" r:id="rId1"/>
    <p:sldLayoutId id="2147484058" r:id="rId2"/>
    <p:sldLayoutId id="2147484059" r:id="rId3"/>
    <p:sldLayoutId id="2147484060" r:id="rId4"/>
    <p:sldLayoutId id="2147484061" r:id="rId5"/>
    <p:sldLayoutId id="2147484062" r:id="rId6"/>
    <p:sldLayoutId id="2147484063" r:id="rId7"/>
    <p:sldLayoutId id="2147484064" r:id="rId8"/>
    <p:sldLayoutId id="2147484065" r:id="rId9"/>
    <p:sldLayoutId id="2147484066" r:id="rId10"/>
    <p:sldLayoutId id="2147484067" r:id="rId11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pitchFamily="28" charset="0"/>
          <a:ea typeface="ヒラギノ角ゴ Pro W3" pitchFamily="28" charset="-128"/>
          <a:cs typeface="ヒラギノ角ゴ Pro W3" pitchFamily="28" charset="-128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pitchFamily="28" charset="0"/>
          <a:ea typeface="ヒラギノ角ゴ Pro W3" pitchFamily="28" charset="-128"/>
          <a:cs typeface="ヒラギノ角ゴ Pro W3" pitchFamily="28" charset="-128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pitchFamily="28" charset="0"/>
          <a:ea typeface="ヒラギノ角ゴ Pro W3" pitchFamily="28" charset="-128"/>
          <a:cs typeface="ヒラギノ角ゴ Pro W3" pitchFamily="28" charset="-128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pitchFamily="28" charset="0"/>
          <a:ea typeface="ヒラギノ角ゴ Pro W3" pitchFamily="28" charset="-128"/>
          <a:cs typeface="ヒラギノ角ゴ Pro W3" pitchFamily="28" charset="-128"/>
          <a:sym typeface="Gill Sans" charset="0"/>
        </a:defRPr>
      </a:lvl5pPr>
      <a:lvl6pPr marL="321391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pitchFamily="28" charset="0"/>
          <a:ea typeface="ヒラギノ角ゴ Pro W3" pitchFamily="28" charset="-128"/>
          <a:cs typeface="ヒラギノ角ゴ Pro W3" pitchFamily="28" charset="-128"/>
          <a:sym typeface="Gill Sans" pitchFamily="28" charset="0"/>
        </a:defRPr>
      </a:lvl6pPr>
      <a:lvl7pPr marL="642783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pitchFamily="28" charset="0"/>
          <a:ea typeface="ヒラギノ角ゴ Pro W3" pitchFamily="28" charset="-128"/>
          <a:cs typeface="ヒラギノ角ゴ Pro W3" pitchFamily="28" charset="-128"/>
          <a:sym typeface="Gill Sans" pitchFamily="28" charset="0"/>
        </a:defRPr>
      </a:lvl7pPr>
      <a:lvl8pPr marL="964174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pitchFamily="28" charset="0"/>
          <a:ea typeface="ヒラギノ角ゴ Pro W3" pitchFamily="28" charset="-128"/>
          <a:cs typeface="ヒラギノ角ゴ Pro W3" pitchFamily="28" charset="-128"/>
          <a:sym typeface="Gill Sans" pitchFamily="28" charset="0"/>
        </a:defRPr>
      </a:lvl8pPr>
      <a:lvl9pPr marL="1285565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pitchFamily="28" charset="0"/>
          <a:ea typeface="ヒラギノ角ゴ Pro W3" pitchFamily="28" charset="-128"/>
          <a:cs typeface="ヒラギノ角ゴ Pro W3" pitchFamily="28" charset="-128"/>
          <a:sym typeface="Gill Sans" pitchFamily="28" charset="0"/>
        </a:defRPr>
      </a:lvl9pPr>
    </p:titleStyle>
    <p:bodyStyle>
      <a:lvl1pPr marL="241044" indent="-241044" algn="ctr" rtl="0" eaLnBrk="0" fontAlgn="base" hangingPunct="0">
        <a:spcBef>
          <a:spcPct val="0"/>
        </a:spcBef>
        <a:spcAft>
          <a:spcPct val="0"/>
        </a:spcAft>
        <a:buChar char="•"/>
        <a:defRPr sz="25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522261" indent="-200870" algn="ctr" rtl="0" eaLnBrk="0" fontAlgn="base" hangingPunct="0">
        <a:spcBef>
          <a:spcPct val="0"/>
        </a:spcBef>
        <a:spcAft>
          <a:spcPct val="0"/>
        </a:spcAft>
        <a:buChar char="–"/>
        <a:defRPr sz="25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803479" indent="-160696" algn="ctr" rtl="0" eaLnBrk="0" fontAlgn="base" hangingPunct="0">
        <a:spcBef>
          <a:spcPct val="0"/>
        </a:spcBef>
        <a:spcAft>
          <a:spcPct val="0"/>
        </a:spcAft>
        <a:buChar char="•"/>
        <a:defRPr sz="25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124872" indent="-160696" algn="ctr" rtl="0" eaLnBrk="0" fontAlgn="base" hangingPunct="0">
        <a:spcBef>
          <a:spcPct val="0"/>
        </a:spcBef>
        <a:spcAft>
          <a:spcPct val="0"/>
        </a:spcAft>
        <a:buChar char="–"/>
        <a:defRPr sz="25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1446262" indent="-160696" algn="ctr" rtl="0" eaLnBrk="0" fontAlgn="base" hangingPunct="0">
        <a:spcBef>
          <a:spcPct val="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321391" algn="ctr" rtl="0" fontAlgn="base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n-lt"/>
          <a:ea typeface="+mn-ea"/>
          <a:cs typeface="+mn-cs"/>
          <a:sym typeface="Gill Sans" pitchFamily="28" charset="0"/>
        </a:defRPr>
      </a:lvl6pPr>
      <a:lvl7pPr marL="642783" algn="ctr" rtl="0" fontAlgn="base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n-lt"/>
          <a:ea typeface="+mn-ea"/>
          <a:cs typeface="+mn-cs"/>
          <a:sym typeface="Gill Sans" pitchFamily="28" charset="0"/>
        </a:defRPr>
      </a:lvl7pPr>
      <a:lvl8pPr marL="964174" algn="ctr" rtl="0" fontAlgn="base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n-lt"/>
          <a:ea typeface="+mn-ea"/>
          <a:cs typeface="+mn-cs"/>
          <a:sym typeface="Gill Sans" pitchFamily="28" charset="0"/>
        </a:defRPr>
      </a:lvl8pPr>
      <a:lvl9pPr marL="1285565" algn="ctr" rtl="0" fontAlgn="base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n-lt"/>
          <a:ea typeface="+mn-ea"/>
          <a:cs typeface="+mn-cs"/>
          <a:sym typeface="Gill Sans" pitchFamily="28" charset="0"/>
        </a:defRPr>
      </a:lvl9pPr>
    </p:bodyStyle>
    <p:otherStyle>
      <a:defPPr>
        <a:defRPr lang="en-US"/>
      </a:defPPr>
      <a:lvl1pPr marL="0" algn="l" defTabSz="321391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21391" algn="l" defTabSz="321391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42783" algn="l" defTabSz="321391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964174" algn="l" defTabSz="321391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285565" algn="l" defTabSz="321391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06959" algn="l" defTabSz="321391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28348" algn="l" defTabSz="321391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49741" algn="l" defTabSz="321391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71133" algn="l" defTabSz="321391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892971" y="2089547"/>
            <a:ext cx="7358063" cy="267890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35713" tIns="35713" rIns="35713" bIns="3571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pitchFamily="28" charset="0"/>
          <a:ea typeface="ヒラギノ角ゴ Pro W3" pitchFamily="28" charset="-128"/>
          <a:cs typeface="ヒラギノ角ゴ Pro W3" pitchFamily="28" charset="-128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pitchFamily="28" charset="0"/>
          <a:ea typeface="ヒラギノ角ゴ Pro W3" pitchFamily="28" charset="-128"/>
          <a:cs typeface="ヒラギノ角ゴ Pro W3" pitchFamily="28" charset="-128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pitchFamily="28" charset="0"/>
          <a:ea typeface="ヒラギノ角ゴ Pro W3" pitchFamily="28" charset="-128"/>
          <a:cs typeface="ヒラギノ角ゴ Pro W3" pitchFamily="28" charset="-128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pitchFamily="28" charset="0"/>
          <a:ea typeface="ヒラギノ角ゴ Pro W3" pitchFamily="28" charset="-128"/>
          <a:cs typeface="ヒラギノ角ゴ Pro W3" pitchFamily="28" charset="-128"/>
          <a:sym typeface="Gill Sans" charset="0"/>
        </a:defRPr>
      </a:lvl5pPr>
      <a:lvl6pPr marL="321424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pitchFamily="28" charset="0"/>
          <a:ea typeface="ヒラギノ角ゴ Pro W3" pitchFamily="28" charset="-128"/>
          <a:cs typeface="ヒラギノ角ゴ Pro W3" pitchFamily="28" charset="-128"/>
          <a:sym typeface="Gill Sans" pitchFamily="28" charset="0"/>
        </a:defRPr>
      </a:lvl6pPr>
      <a:lvl7pPr marL="642849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pitchFamily="28" charset="0"/>
          <a:ea typeface="ヒラギノ角ゴ Pro W3" pitchFamily="28" charset="-128"/>
          <a:cs typeface="ヒラギノ角ゴ Pro W3" pitchFamily="28" charset="-128"/>
          <a:sym typeface="Gill Sans" pitchFamily="28" charset="0"/>
        </a:defRPr>
      </a:lvl7pPr>
      <a:lvl8pPr marL="964274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pitchFamily="28" charset="0"/>
          <a:ea typeface="ヒラギノ角ゴ Pro W3" pitchFamily="28" charset="-128"/>
          <a:cs typeface="ヒラギノ角ゴ Pro W3" pitchFamily="28" charset="-128"/>
          <a:sym typeface="Gill Sans" pitchFamily="28" charset="0"/>
        </a:defRPr>
      </a:lvl8pPr>
      <a:lvl9pPr marL="1285697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pitchFamily="28" charset="0"/>
          <a:ea typeface="ヒラギノ角ゴ Pro W3" pitchFamily="28" charset="-128"/>
          <a:cs typeface="ヒラギノ角ゴ Pro W3" pitchFamily="28" charset="-128"/>
          <a:sym typeface="Gill Sans" pitchFamily="28" charset="0"/>
        </a:defRPr>
      </a:lvl9pPr>
    </p:titleStyle>
    <p:bodyStyle>
      <a:lvl1pPr marL="241068" indent="-241068" algn="ctr" rtl="0" eaLnBrk="0" fontAlgn="base" hangingPunct="0">
        <a:spcBef>
          <a:spcPct val="0"/>
        </a:spcBef>
        <a:spcAft>
          <a:spcPct val="0"/>
        </a:spcAft>
        <a:buChar char="•"/>
        <a:defRPr sz="25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522314" indent="-200890" algn="ctr" rtl="0" eaLnBrk="0" fontAlgn="base" hangingPunct="0">
        <a:spcBef>
          <a:spcPct val="0"/>
        </a:spcBef>
        <a:spcAft>
          <a:spcPct val="0"/>
        </a:spcAft>
        <a:buChar char="–"/>
        <a:defRPr sz="25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803561" indent="-160712" algn="ctr" rtl="0" eaLnBrk="0" fontAlgn="base" hangingPunct="0">
        <a:spcBef>
          <a:spcPct val="0"/>
        </a:spcBef>
        <a:spcAft>
          <a:spcPct val="0"/>
        </a:spcAft>
        <a:buChar char="•"/>
        <a:defRPr sz="25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124987" indent="-160712" algn="ctr" rtl="0" eaLnBrk="0" fontAlgn="base" hangingPunct="0">
        <a:spcBef>
          <a:spcPct val="0"/>
        </a:spcBef>
        <a:spcAft>
          <a:spcPct val="0"/>
        </a:spcAft>
        <a:buChar char="–"/>
        <a:defRPr sz="25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1446410" indent="-160712" algn="ctr" rtl="0" eaLnBrk="0" fontAlgn="base" hangingPunct="0">
        <a:spcBef>
          <a:spcPct val="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321424" algn="ctr" rtl="0" fontAlgn="base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n-lt"/>
          <a:ea typeface="+mn-ea"/>
          <a:cs typeface="+mn-cs"/>
          <a:sym typeface="Gill Sans" pitchFamily="28" charset="0"/>
        </a:defRPr>
      </a:lvl6pPr>
      <a:lvl7pPr marL="642849" algn="ctr" rtl="0" fontAlgn="base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n-lt"/>
          <a:ea typeface="+mn-ea"/>
          <a:cs typeface="+mn-cs"/>
          <a:sym typeface="Gill Sans" pitchFamily="28" charset="0"/>
        </a:defRPr>
      </a:lvl7pPr>
      <a:lvl8pPr marL="964274" algn="ctr" rtl="0" fontAlgn="base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n-lt"/>
          <a:ea typeface="+mn-ea"/>
          <a:cs typeface="+mn-cs"/>
          <a:sym typeface="Gill Sans" pitchFamily="28" charset="0"/>
        </a:defRPr>
      </a:lvl8pPr>
      <a:lvl9pPr marL="1285697" algn="ctr" rtl="0" fontAlgn="base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n-lt"/>
          <a:ea typeface="+mn-ea"/>
          <a:cs typeface="+mn-cs"/>
          <a:sym typeface="Gill Sans" pitchFamily="28" charset="0"/>
        </a:defRPr>
      </a:lvl9pPr>
    </p:bodyStyle>
    <p:otherStyle>
      <a:defPPr>
        <a:defRPr lang="en-US"/>
      </a:defPPr>
      <a:lvl1pPr marL="0" algn="l" defTabSz="32142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21424" algn="l" defTabSz="32142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42849" algn="l" defTabSz="32142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964274" algn="l" defTabSz="32142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285697" algn="l" defTabSz="32142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07123" algn="l" defTabSz="32142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28546" algn="l" defTabSz="32142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49971" algn="l" defTabSz="32142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71396" algn="l" defTabSz="32142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892971" y="178594"/>
            <a:ext cx="7358063" cy="1714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35713" tIns="35713" rIns="35713" bIns="3571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  <p:sp>
        <p:nvSpPr>
          <p:cNvPr id="25603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2971" y="1946674"/>
            <a:ext cx="7358063" cy="401835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35713" tIns="35713" rIns="35713" bIns="3571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40" r:id="rId1"/>
    <p:sldLayoutId id="2147483841" r:id="rId2"/>
    <p:sldLayoutId id="2147483842" r:id="rId3"/>
    <p:sldLayoutId id="2147483843" r:id="rId4"/>
    <p:sldLayoutId id="2147483844" r:id="rId5"/>
    <p:sldLayoutId id="2147483845" r:id="rId6"/>
    <p:sldLayoutId id="2147483846" r:id="rId7"/>
    <p:sldLayoutId id="2147483847" r:id="rId8"/>
    <p:sldLayoutId id="2147483848" r:id="rId9"/>
    <p:sldLayoutId id="2147483849" r:id="rId10"/>
    <p:sldLayoutId id="2147483850" r:id="rId11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pitchFamily="28" charset="0"/>
          <a:ea typeface="ヒラギノ角ゴ Pro W3" pitchFamily="28" charset="-128"/>
          <a:cs typeface="ヒラギノ角ゴ Pro W3" pitchFamily="28" charset="-128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pitchFamily="28" charset="0"/>
          <a:ea typeface="ヒラギノ角ゴ Pro W3" pitchFamily="28" charset="-128"/>
          <a:cs typeface="ヒラギノ角ゴ Pro W3" pitchFamily="28" charset="-128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pitchFamily="28" charset="0"/>
          <a:ea typeface="ヒラギノ角ゴ Pro W3" pitchFamily="28" charset="-128"/>
          <a:cs typeface="ヒラギノ角ゴ Pro W3" pitchFamily="28" charset="-128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pitchFamily="28" charset="0"/>
          <a:ea typeface="ヒラギノ角ゴ Pro W3" pitchFamily="28" charset="-128"/>
          <a:cs typeface="ヒラギノ角ゴ Pro W3" pitchFamily="28" charset="-128"/>
          <a:sym typeface="Gill Sans" charset="0"/>
        </a:defRPr>
      </a:lvl5pPr>
      <a:lvl6pPr marL="321424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pitchFamily="28" charset="0"/>
          <a:ea typeface="ヒラギノ角ゴ Pro W3" pitchFamily="28" charset="-128"/>
          <a:cs typeface="ヒラギノ角ゴ Pro W3" pitchFamily="28" charset="-128"/>
          <a:sym typeface="Gill Sans" pitchFamily="28" charset="0"/>
        </a:defRPr>
      </a:lvl6pPr>
      <a:lvl7pPr marL="642849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pitchFamily="28" charset="0"/>
          <a:ea typeface="ヒラギノ角ゴ Pro W3" pitchFamily="28" charset="-128"/>
          <a:cs typeface="ヒラギノ角ゴ Pro W3" pitchFamily="28" charset="-128"/>
          <a:sym typeface="Gill Sans" pitchFamily="28" charset="0"/>
        </a:defRPr>
      </a:lvl7pPr>
      <a:lvl8pPr marL="964274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pitchFamily="28" charset="0"/>
          <a:ea typeface="ヒラギノ角ゴ Pro W3" pitchFamily="28" charset="-128"/>
          <a:cs typeface="ヒラギノ角ゴ Pro W3" pitchFamily="28" charset="-128"/>
          <a:sym typeface="Gill Sans" pitchFamily="28" charset="0"/>
        </a:defRPr>
      </a:lvl8pPr>
      <a:lvl9pPr marL="1285697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pitchFamily="28" charset="0"/>
          <a:ea typeface="ヒラギノ角ゴ Pro W3" pitchFamily="28" charset="-128"/>
          <a:cs typeface="ヒラギノ角ゴ Pro W3" pitchFamily="28" charset="-128"/>
          <a:sym typeface="Gill Sans" pitchFamily="28" charset="0"/>
        </a:defRPr>
      </a:lvl9pPr>
    </p:titleStyle>
    <p:bodyStyle>
      <a:lvl1pPr marL="589278" indent="-401780" algn="l" rtl="0" eaLnBrk="0" fontAlgn="base" hangingPunct="0">
        <a:spcBef>
          <a:spcPts val="1687"/>
        </a:spcBef>
        <a:spcAft>
          <a:spcPct val="0"/>
        </a:spcAft>
        <a:buSzPct val="171000"/>
        <a:buFont typeface="Lucida Grande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901774" indent="-401780" algn="l" rtl="0" eaLnBrk="0" fontAlgn="base" hangingPunct="0">
        <a:spcBef>
          <a:spcPts val="1687"/>
        </a:spcBef>
        <a:spcAft>
          <a:spcPct val="0"/>
        </a:spcAft>
        <a:buSzPct val="171000"/>
        <a:buFont typeface="Lucida Grande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214270" indent="-401780" algn="l" rtl="0" eaLnBrk="0" fontAlgn="base" hangingPunct="0">
        <a:spcBef>
          <a:spcPts val="1687"/>
        </a:spcBef>
        <a:spcAft>
          <a:spcPct val="0"/>
        </a:spcAft>
        <a:buSzPct val="171000"/>
        <a:buFont typeface="Lucida Grande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526766" indent="-401780" algn="l" rtl="0" eaLnBrk="0" fontAlgn="base" hangingPunct="0">
        <a:spcBef>
          <a:spcPts val="1687"/>
        </a:spcBef>
        <a:spcAft>
          <a:spcPct val="0"/>
        </a:spcAft>
        <a:buSzPct val="171000"/>
        <a:buFont typeface="Lucida Grande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1839262" indent="-401780" algn="l" rtl="0" eaLnBrk="0" fontAlgn="base" hangingPunct="0">
        <a:spcBef>
          <a:spcPts val="1687"/>
        </a:spcBef>
        <a:spcAft>
          <a:spcPct val="0"/>
        </a:spcAft>
        <a:buSzPct val="171000"/>
        <a:buFont typeface="Lucida Grande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160686" indent="-401780" algn="l" rtl="0" fontAlgn="base">
        <a:spcBef>
          <a:spcPts val="1687"/>
        </a:spcBef>
        <a:spcAft>
          <a:spcPct val="0"/>
        </a:spcAft>
        <a:buSzPct val="171000"/>
        <a:buFont typeface="Lucida Grande" pitchFamily="28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pitchFamily="28" charset="0"/>
        </a:defRPr>
      </a:lvl6pPr>
      <a:lvl7pPr marL="2482111" indent="-401780" algn="l" rtl="0" fontAlgn="base">
        <a:spcBef>
          <a:spcPts val="1687"/>
        </a:spcBef>
        <a:spcAft>
          <a:spcPct val="0"/>
        </a:spcAft>
        <a:buSzPct val="171000"/>
        <a:buFont typeface="Lucida Grande" pitchFamily="28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pitchFamily="28" charset="0"/>
        </a:defRPr>
      </a:lvl7pPr>
      <a:lvl8pPr marL="2803535" indent="-401780" algn="l" rtl="0" fontAlgn="base">
        <a:spcBef>
          <a:spcPts val="1687"/>
        </a:spcBef>
        <a:spcAft>
          <a:spcPct val="0"/>
        </a:spcAft>
        <a:buSzPct val="171000"/>
        <a:buFont typeface="Lucida Grande" pitchFamily="28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pitchFamily="28" charset="0"/>
        </a:defRPr>
      </a:lvl8pPr>
      <a:lvl9pPr marL="3124960" indent="-401780" algn="l" rtl="0" fontAlgn="base">
        <a:spcBef>
          <a:spcPts val="1687"/>
        </a:spcBef>
        <a:spcAft>
          <a:spcPct val="0"/>
        </a:spcAft>
        <a:buSzPct val="171000"/>
        <a:buFont typeface="Lucida Grande" pitchFamily="28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pitchFamily="28" charset="0"/>
        </a:defRPr>
      </a:lvl9pPr>
    </p:bodyStyle>
    <p:otherStyle>
      <a:defPPr>
        <a:defRPr lang="en-US"/>
      </a:defPPr>
      <a:lvl1pPr marL="0" algn="l" defTabSz="32142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21424" algn="l" defTabSz="32142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42849" algn="l" defTabSz="32142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964274" algn="l" defTabSz="32142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285697" algn="l" defTabSz="32142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07123" algn="l" defTabSz="32142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28546" algn="l" defTabSz="32142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49971" algn="l" defTabSz="32142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71396" algn="l" defTabSz="32142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892971" y="5179219"/>
            <a:ext cx="7358063" cy="119657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35713" tIns="35713" rIns="35713" bIns="3571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51" r:id="rId1"/>
    <p:sldLayoutId id="2147483852" r:id="rId2"/>
    <p:sldLayoutId id="2147483853" r:id="rId3"/>
    <p:sldLayoutId id="2147483854" r:id="rId4"/>
    <p:sldLayoutId id="2147483855" r:id="rId5"/>
    <p:sldLayoutId id="2147483856" r:id="rId6"/>
    <p:sldLayoutId id="2147483857" r:id="rId7"/>
    <p:sldLayoutId id="2147483858" r:id="rId8"/>
    <p:sldLayoutId id="2147483859" r:id="rId9"/>
    <p:sldLayoutId id="2147483860" r:id="rId10"/>
    <p:sldLayoutId id="2147483861" r:id="rId11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pitchFamily="28" charset="0"/>
          <a:ea typeface="ヒラギノ角ゴ Pro W3" pitchFamily="28" charset="-128"/>
          <a:cs typeface="ヒラギノ角ゴ Pro W3" pitchFamily="28" charset="-128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pitchFamily="28" charset="0"/>
          <a:ea typeface="ヒラギノ角ゴ Pro W3" pitchFamily="28" charset="-128"/>
          <a:cs typeface="ヒラギノ角ゴ Pro W3" pitchFamily="28" charset="-128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pitchFamily="28" charset="0"/>
          <a:ea typeface="ヒラギノ角ゴ Pro W3" pitchFamily="28" charset="-128"/>
          <a:cs typeface="ヒラギノ角ゴ Pro W3" pitchFamily="28" charset="-128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pitchFamily="28" charset="0"/>
          <a:ea typeface="ヒラギノ角ゴ Pro W3" pitchFamily="28" charset="-128"/>
          <a:cs typeface="ヒラギノ角ゴ Pro W3" pitchFamily="28" charset="-128"/>
          <a:sym typeface="Gill Sans" charset="0"/>
        </a:defRPr>
      </a:lvl5pPr>
      <a:lvl6pPr marL="321424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pitchFamily="28" charset="0"/>
          <a:ea typeface="ヒラギノ角ゴ Pro W3" pitchFamily="28" charset="-128"/>
          <a:cs typeface="ヒラギノ角ゴ Pro W3" pitchFamily="28" charset="-128"/>
          <a:sym typeface="Gill Sans" pitchFamily="28" charset="0"/>
        </a:defRPr>
      </a:lvl6pPr>
      <a:lvl7pPr marL="642849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pitchFamily="28" charset="0"/>
          <a:ea typeface="ヒラギノ角ゴ Pro W3" pitchFamily="28" charset="-128"/>
          <a:cs typeface="ヒラギノ角ゴ Pro W3" pitchFamily="28" charset="-128"/>
          <a:sym typeface="Gill Sans" pitchFamily="28" charset="0"/>
        </a:defRPr>
      </a:lvl7pPr>
      <a:lvl8pPr marL="964274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pitchFamily="28" charset="0"/>
          <a:ea typeface="ヒラギノ角ゴ Pro W3" pitchFamily="28" charset="-128"/>
          <a:cs typeface="ヒラギノ角ゴ Pro W3" pitchFamily="28" charset="-128"/>
          <a:sym typeface="Gill Sans" pitchFamily="28" charset="0"/>
        </a:defRPr>
      </a:lvl8pPr>
      <a:lvl9pPr marL="1285697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pitchFamily="28" charset="0"/>
          <a:ea typeface="ヒラギノ角ゴ Pro W3" pitchFamily="28" charset="-128"/>
          <a:cs typeface="ヒラギノ角ゴ Pro W3" pitchFamily="28" charset="-128"/>
          <a:sym typeface="Gill Sans" pitchFamily="28" charset="0"/>
        </a:defRPr>
      </a:lvl9pPr>
    </p:titleStyle>
    <p:bodyStyle>
      <a:lvl1pPr marL="241068" indent="-241068" algn="ctr" rtl="0" eaLnBrk="0" fontAlgn="base" hangingPunct="0">
        <a:spcBef>
          <a:spcPct val="0"/>
        </a:spcBef>
        <a:spcAft>
          <a:spcPct val="0"/>
        </a:spcAft>
        <a:buChar char="•"/>
        <a:defRPr sz="25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522314" indent="-200890" algn="ctr" rtl="0" eaLnBrk="0" fontAlgn="base" hangingPunct="0">
        <a:spcBef>
          <a:spcPct val="0"/>
        </a:spcBef>
        <a:spcAft>
          <a:spcPct val="0"/>
        </a:spcAft>
        <a:buChar char="–"/>
        <a:defRPr sz="25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803561" indent="-160712" algn="ctr" rtl="0" eaLnBrk="0" fontAlgn="base" hangingPunct="0">
        <a:spcBef>
          <a:spcPct val="0"/>
        </a:spcBef>
        <a:spcAft>
          <a:spcPct val="0"/>
        </a:spcAft>
        <a:buChar char="•"/>
        <a:defRPr sz="25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124987" indent="-160712" algn="ctr" rtl="0" eaLnBrk="0" fontAlgn="base" hangingPunct="0">
        <a:spcBef>
          <a:spcPct val="0"/>
        </a:spcBef>
        <a:spcAft>
          <a:spcPct val="0"/>
        </a:spcAft>
        <a:buChar char="–"/>
        <a:defRPr sz="25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1446410" indent="-160712" algn="ctr" rtl="0" eaLnBrk="0" fontAlgn="base" hangingPunct="0">
        <a:spcBef>
          <a:spcPct val="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321424" algn="ctr" rtl="0" fontAlgn="base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n-lt"/>
          <a:ea typeface="+mn-ea"/>
          <a:cs typeface="+mn-cs"/>
          <a:sym typeface="Gill Sans" pitchFamily="28" charset="0"/>
        </a:defRPr>
      </a:lvl6pPr>
      <a:lvl7pPr marL="642849" algn="ctr" rtl="0" fontAlgn="base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n-lt"/>
          <a:ea typeface="+mn-ea"/>
          <a:cs typeface="+mn-cs"/>
          <a:sym typeface="Gill Sans" pitchFamily="28" charset="0"/>
        </a:defRPr>
      </a:lvl7pPr>
      <a:lvl8pPr marL="964274" algn="ctr" rtl="0" fontAlgn="base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n-lt"/>
          <a:ea typeface="+mn-ea"/>
          <a:cs typeface="+mn-cs"/>
          <a:sym typeface="Gill Sans" pitchFamily="28" charset="0"/>
        </a:defRPr>
      </a:lvl8pPr>
      <a:lvl9pPr marL="1285697" algn="ctr" rtl="0" fontAlgn="base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n-lt"/>
          <a:ea typeface="+mn-ea"/>
          <a:cs typeface="+mn-cs"/>
          <a:sym typeface="Gill Sans" pitchFamily="28" charset="0"/>
        </a:defRPr>
      </a:lvl9pPr>
    </p:bodyStyle>
    <p:otherStyle>
      <a:defPPr>
        <a:defRPr lang="en-US"/>
      </a:defPPr>
      <a:lvl1pPr marL="0" algn="l" defTabSz="32142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21424" algn="l" defTabSz="32142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42849" algn="l" defTabSz="32142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964274" algn="l" defTabSz="32142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285697" algn="l" defTabSz="32142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07123" algn="l" defTabSz="32142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28546" algn="l" defTabSz="32142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49971" algn="l" defTabSz="32142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71396" algn="l" defTabSz="32142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892971" y="5179219"/>
            <a:ext cx="7358063" cy="119657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35713" tIns="35713" rIns="35713" bIns="3571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62" r:id="rId1"/>
    <p:sldLayoutId id="2147483863" r:id="rId2"/>
    <p:sldLayoutId id="2147483864" r:id="rId3"/>
    <p:sldLayoutId id="2147483865" r:id="rId4"/>
    <p:sldLayoutId id="2147483866" r:id="rId5"/>
    <p:sldLayoutId id="2147483867" r:id="rId6"/>
    <p:sldLayoutId id="2147483868" r:id="rId7"/>
    <p:sldLayoutId id="2147483869" r:id="rId8"/>
    <p:sldLayoutId id="2147483870" r:id="rId9"/>
    <p:sldLayoutId id="2147483871" r:id="rId10"/>
    <p:sldLayoutId id="2147483872" r:id="rId11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pitchFamily="28" charset="0"/>
          <a:ea typeface="ヒラギノ角ゴ Pro W3" pitchFamily="28" charset="-128"/>
          <a:cs typeface="ヒラギノ角ゴ Pro W3" pitchFamily="28" charset="-128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pitchFamily="28" charset="0"/>
          <a:ea typeface="ヒラギノ角ゴ Pro W3" pitchFamily="28" charset="-128"/>
          <a:cs typeface="ヒラギノ角ゴ Pro W3" pitchFamily="28" charset="-128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pitchFamily="28" charset="0"/>
          <a:ea typeface="ヒラギノ角ゴ Pro W3" pitchFamily="28" charset="-128"/>
          <a:cs typeface="ヒラギノ角ゴ Pro W3" pitchFamily="28" charset="-128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pitchFamily="28" charset="0"/>
          <a:ea typeface="ヒラギノ角ゴ Pro W3" pitchFamily="28" charset="-128"/>
          <a:cs typeface="ヒラギノ角ゴ Pro W3" pitchFamily="28" charset="-128"/>
          <a:sym typeface="Gill Sans" charset="0"/>
        </a:defRPr>
      </a:lvl5pPr>
      <a:lvl6pPr marL="321424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pitchFamily="28" charset="0"/>
          <a:ea typeface="ヒラギノ角ゴ Pro W3" pitchFamily="28" charset="-128"/>
          <a:cs typeface="ヒラギノ角ゴ Pro W3" pitchFamily="28" charset="-128"/>
          <a:sym typeface="Gill Sans" pitchFamily="28" charset="0"/>
        </a:defRPr>
      </a:lvl6pPr>
      <a:lvl7pPr marL="642849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pitchFamily="28" charset="0"/>
          <a:ea typeface="ヒラギノ角ゴ Pro W3" pitchFamily="28" charset="-128"/>
          <a:cs typeface="ヒラギノ角ゴ Pro W3" pitchFamily="28" charset="-128"/>
          <a:sym typeface="Gill Sans" pitchFamily="28" charset="0"/>
        </a:defRPr>
      </a:lvl7pPr>
      <a:lvl8pPr marL="964274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pitchFamily="28" charset="0"/>
          <a:ea typeface="ヒラギノ角ゴ Pro W3" pitchFamily="28" charset="-128"/>
          <a:cs typeface="ヒラギノ角ゴ Pro W3" pitchFamily="28" charset="-128"/>
          <a:sym typeface="Gill Sans" pitchFamily="28" charset="0"/>
        </a:defRPr>
      </a:lvl8pPr>
      <a:lvl9pPr marL="1285697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pitchFamily="28" charset="0"/>
          <a:ea typeface="ヒラギノ角ゴ Pro W3" pitchFamily="28" charset="-128"/>
          <a:cs typeface="ヒラギノ角ゴ Pro W3" pitchFamily="28" charset="-128"/>
          <a:sym typeface="Gill Sans" pitchFamily="28" charset="0"/>
        </a:defRPr>
      </a:lvl9pPr>
    </p:titleStyle>
    <p:bodyStyle>
      <a:lvl1pPr marL="241068" indent="-241068" algn="ctr" rtl="0" eaLnBrk="0" fontAlgn="base" hangingPunct="0">
        <a:spcBef>
          <a:spcPct val="0"/>
        </a:spcBef>
        <a:spcAft>
          <a:spcPct val="0"/>
        </a:spcAft>
        <a:buChar char="•"/>
        <a:defRPr sz="25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522314" indent="-200890" algn="ctr" rtl="0" eaLnBrk="0" fontAlgn="base" hangingPunct="0">
        <a:spcBef>
          <a:spcPct val="0"/>
        </a:spcBef>
        <a:spcAft>
          <a:spcPct val="0"/>
        </a:spcAft>
        <a:buChar char="–"/>
        <a:defRPr sz="25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803561" indent="-160712" algn="ctr" rtl="0" eaLnBrk="0" fontAlgn="base" hangingPunct="0">
        <a:spcBef>
          <a:spcPct val="0"/>
        </a:spcBef>
        <a:spcAft>
          <a:spcPct val="0"/>
        </a:spcAft>
        <a:buChar char="•"/>
        <a:defRPr sz="25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124987" indent="-160712" algn="ctr" rtl="0" eaLnBrk="0" fontAlgn="base" hangingPunct="0">
        <a:spcBef>
          <a:spcPct val="0"/>
        </a:spcBef>
        <a:spcAft>
          <a:spcPct val="0"/>
        </a:spcAft>
        <a:buChar char="–"/>
        <a:defRPr sz="25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1446410" indent="-160712" algn="ctr" rtl="0" eaLnBrk="0" fontAlgn="base" hangingPunct="0">
        <a:spcBef>
          <a:spcPct val="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321424" algn="ctr" rtl="0" fontAlgn="base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n-lt"/>
          <a:ea typeface="+mn-ea"/>
          <a:cs typeface="+mn-cs"/>
          <a:sym typeface="Gill Sans" pitchFamily="28" charset="0"/>
        </a:defRPr>
      </a:lvl6pPr>
      <a:lvl7pPr marL="642849" algn="ctr" rtl="0" fontAlgn="base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n-lt"/>
          <a:ea typeface="+mn-ea"/>
          <a:cs typeface="+mn-cs"/>
          <a:sym typeface="Gill Sans" pitchFamily="28" charset="0"/>
        </a:defRPr>
      </a:lvl7pPr>
      <a:lvl8pPr marL="964274" algn="ctr" rtl="0" fontAlgn="base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n-lt"/>
          <a:ea typeface="+mn-ea"/>
          <a:cs typeface="+mn-cs"/>
          <a:sym typeface="Gill Sans" pitchFamily="28" charset="0"/>
        </a:defRPr>
      </a:lvl8pPr>
      <a:lvl9pPr marL="1285697" algn="ctr" rtl="0" fontAlgn="base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n-lt"/>
          <a:ea typeface="+mn-ea"/>
          <a:cs typeface="+mn-cs"/>
          <a:sym typeface="Gill Sans" pitchFamily="28" charset="0"/>
        </a:defRPr>
      </a:lvl9pPr>
    </p:bodyStyle>
    <p:otherStyle>
      <a:defPPr>
        <a:defRPr lang="en-US"/>
      </a:defPPr>
      <a:lvl1pPr marL="0" algn="l" defTabSz="32142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21424" algn="l" defTabSz="32142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42849" algn="l" defTabSz="32142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964274" algn="l" defTabSz="32142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285697" algn="l" defTabSz="32142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07123" algn="l" defTabSz="32142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28546" algn="l" defTabSz="32142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49971" algn="l" defTabSz="32142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71396" algn="l" defTabSz="32142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46484" y="1071562"/>
            <a:ext cx="4125516" cy="232171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35713" tIns="35713" rIns="35713" bIns="35713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  <p:sp>
        <p:nvSpPr>
          <p:cNvPr id="6246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46484" y="3446859"/>
            <a:ext cx="4125516" cy="232171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35713" tIns="35713" rIns="35713" bIns="3571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73" r:id="rId1"/>
    <p:sldLayoutId id="2147483874" r:id="rId2"/>
    <p:sldLayoutId id="2147483875" r:id="rId3"/>
    <p:sldLayoutId id="2147483876" r:id="rId4"/>
    <p:sldLayoutId id="2147483877" r:id="rId5"/>
    <p:sldLayoutId id="2147483878" r:id="rId6"/>
    <p:sldLayoutId id="2147483879" r:id="rId7"/>
    <p:sldLayoutId id="2147483880" r:id="rId8"/>
    <p:sldLayoutId id="2147483881" r:id="rId9"/>
    <p:sldLayoutId id="2147483882" r:id="rId10"/>
    <p:sldLayoutId id="2147483883" r:id="rId11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Gill Sans" pitchFamily="28" charset="0"/>
          <a:ea typeface="ヒラギノ角ゴ Pro W3" pitchFamily="28" charset="-128"/>
          <a:cs typeface="ヒラギノ角ゴ Pro W3" pitchFamily="28" charset="-128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Gill Sans" pitchFamily="28" charset="0"/>
          <a:ea typeface="ヒラギノ角ゴ Pro W3" pitchFamily="28" charset="-128"/>
          <a:cs typeface="ヒラギノ角ゴ Pro W3" pitchFamily="28" charset="-128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Gill Sans" pitchFamily="28" charset="0"/>
          <a:ea typeface="ヒラギノ角ゴ Pro W3" pitchFamily="28" charset="-128"/>
          <a:cs typeface="ヒラギノ角ゴ Pro W3" pitchFamily="28" charset="-128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Gill Sans" pitchFamily="28" charset="0"/>
          <a:ea typeface="ヒラギノ角ゴ Pro W3" pitchFamily="28" charset="-128"/>
          <a:cs typeface="ヒラギノ角ゴ Pro W3" pitchFamily="28" charset="-128"/>
          <a:sym typeface="Gill Sans" charset="0"/>
        </a:defRPr>
      </a:lvl5pPr>
      <a:lvl6pPr marL="321424" algn="ctr" rtl="0" fontAlgn="base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Gill Sans" pitchFamily="28" charset="0"/>
          <a:ea typeface="ヒラギノ角ゴ Pro W3" pitchFamily="28" charset="-128"/>
          <a:cs typeface="ヒラギノ角ゴ Pro W3" pitchFamily="28" charset="-128"/>
          <a:sym typeface="Gill Sans" pitchFamily="28" charset="0"/>
        </a:defRPr>
      </a:lvl6pPr>
      <a:lvl7pPr marL="642849" algn="ctr" rtl="0" fontAlgn="base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Gill Sans" pitchFamily="28" charset="0"/>
          <a:ea typeface="ヒラギノ角ゴ Pro W3" pitchFamily="28" charset="-128"/>
          <a:cs typeface="ヒラギノ角ゴ Pro W3" pitchFamily="28" charset="-128"/>
          <a:sym typeface="Gill Sans" pitchFamily="28" charset="0"/>
        </a:defRPr>
      </a:lvl7pPr>
      <a:lvl8pPr marL="964274" algn="ctr" rtl="0" fontAlgn="base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Gill Sans" pitchFamily="28" charset="0"/>
          <a:ea typeface="ヒラギノ角ゴ Pro W3" pitchFamily="28" charset="-128"/>
          <a:cs typeface="ヒラギノ角ゴ Pro W3" pitchFamily="28" charset="-128"/>
          <a:sym typeface="Gill Sans" pitchFamily="28" charset="0"/>
        </a:defRPr>
      </a:lvl8pPr>
      <a:lvl9pPr marL="1285697" algn="ctr" rtl="0" fontAlgn="base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Gill Sans" pitchFamily="28" charset="0"/>
          <a:ea typeface="ヒラギノ角ゴ Pro W3" pitchFamily="28" charset="-128"/>
          <a:cs typeface="ヒラギノ角ゴ Pro W3" pitchFamily="28" charset="-128"/>
          <a:sym typeface="Gill Sans" pitchFamily="28" charset="0"/>
        </a:defRPr>
      </a:lvl9pPr>
    </p:titleStyle>
    <p:bodyStyle>
      <a:lvl1pPr marL="241068" indent="-241068" algn="ctr" rtl="0" eaLnBrk="0" fontAlgn="base" hangingPunct="0">
        <a:spcBef>
          <a:spcPct val="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522314" indent="-200890" algn="ctr" rtl="0" eaLnBrk="0" fontAlgn="base" hangingPunct="0">
        <a:spcBef>
          <a:spcPct val="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803561" indent="-160712" algn="ctr" rtl="0" eaLnBrk="0" fontAlgn="base" hangingPunct="0">
        <a:spcBef>
          <a:spcPct val="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124987" indent="-160712" algn="ctr" rtl="0" eaLnBrk="0" fontAlgn="base" hangingPunct="0">
        <a:spcBef>
          <a:spcPct val="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1446410" indent="-160712" algn="ctr" rtl="0" eaLnBrk="0" fontAlgn="base" hangingPunct="0">
        <a:spcBef>
          <a:spcPct val="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321424" algn="ctr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  <a:sym typeface="Gill Sans" pitchFamily="28" charset="0"/>
        </a:defRPr>
      </a:lvl6pPr>
      <a:lvl7pPr marL="642849" algn="ctr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  <a:sym typeface="Gill Sans" pitchFamily="28" charset="0"/>
        </a:defRPr>
      </a:lvl7pPr>
      <a:lvl8pPr marL="964274" algn="ctr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  <a:sym typeface="Gill Sans" pitchFamily="28" charset="0"/>
        </a:defRPr>
      </a:lvl8pPr>
      <a:lvl9pPr marL="1285697" algn="ctr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  <a:sym typeface="Gill Sans" pitchFamily="28" charset="0"/>
        </a:defRPr>
      </a:lvl9pPr>
    </p:bodyStyle>
    <p:otherStyle>
      <a:defPPr>
        <a:defRPr lang="en-US"/>
      </a:defPPr>
      <a:lvl1pPr marL="0" algn="l" defTabSz="32142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21424" algn="l" defTabSz="32142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42849" algn="l" defTabSz="32142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964274" algn="l" defTabSz="32142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285697" algn="l" defTabSz="32142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07123" algn="l" defTabSz="32142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28546" algn="l" defTabSz="32142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49971" algn="l" defTabSz="32142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71396" algn="l" defTabSz="32142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46484" y="1071562"/>
            <a:ext cx="4125516" cy="232171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35713" tIns="35713" rIns="35713" bIns="35713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  <p:sp>
        <p:nvSpPr>
          <p:cNvPr id="74755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46484" y="3446859"/>
            <a:ext cx="4125516" cy="232171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35713" tIns="35713" rIns="35713" bIns="3571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84" r:id="rId1"/>
    <p:sldLayoutId id="2147483885" r:id="rId2"/>
    <p:sldLayoutId id="2147483886" r:id="rId3"/>
    <p:sldLayoutId id="2147483887" r:id="rId4"/>
    <p:sldLayoutId id="2147483888" r:id="rId5"/>
    <p:sldLayoutId id="2147483889" r:id="rId6"/>
    <p:sldLayoutId id="2147483890" r:id="rId7"/>
    <p:sldLayoutId id="2147483891" r:id="rId8"/>
    <p:sldLayoutId id="2147483892" r:id="rId9"/>
    <p:sldLayoutId id="2147483893" r:id="rId10"/>
    <p:sldLayoutId id="2147483894" r:id="rId11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Gill Sans" pitchFamily="28" charset="0"/>
          <a:ea typeface="ヒラギノ角ゴ Pro W3" pitchFamily="28" charset="-128"/>
          <a:cs typeface="ヒラギノ角ゴ Pro W3" pitchFamily="28" charset="-128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Gill Sans" pitchFamily="28" charset="0"/>
          <a:ea typeface="ヒラギノ角ゴ Pro W3" pitchFamily="28" charset="-128"/>
          <a:cs typeface="ヒラギノ角ゴ Pro W3" pitchFamily="28" charset="-128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Gill Sans" pitchFamily="28" charset="0"/>
          <a:ea typeface="ヒラギノ角ゴ Pro W3" pitchFamily="28" charset="-128"/>
          <a:cs typeface="ヒラギノ角ゴ Pro W3" pitchFamily="28" charset="-128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Gill Sans" pitchFamily="28" charset="0"/>
          <a:ea typeface="ヒラギノ角ゴ Pro W3" pitchFamily="28" charset="-128"/>
          <a:cs typeface="ヒラギノ角ゴ Pro W3" pitchFamily="28" charset="-128"/>
          <a:sym typeface="Gill Sans" charset="0"/>
        </a:defRPr>
      </a:lvl5pPr>
      <a:lvl6pPr marL="321424" algn="ctr" rtl="0" fontAlgn="base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Gill Sans" pitchFamily="28" charset="0"/>
          <a:ea typeface="ヒラギノ角ゴ Pro W3" pitchFamily="28" charset="-128"/>
          <a:cs typeface="ヒラギノ角ゴ Pro W3" pitchFamily="28" charset="-128"/>
          <a:sym typeface="Gill Sans" pitchFamily="28" charset="0"/>
        </a:defRPr>
      </a:lvl6pPr>
      <a:lvl7pPr marL="642849" algn="ctr" rtl="0" fontAlgn="base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Gill Sans" pitchFamily="28" charset="0"/>
          <a:ea typeface="ヒラギノ角ゴ Pro W3" pitchFamily="28" charset="-128"/>
          <a:cs typeface="ヒラギノ角ゴ Pro W3" pitchFamily="28" charset="-128"/>
          <a:sym typeface="Gill Sans" pitchFamily="28" charset="0"/>
        </a:defRPr>
      </a:lvl7pPr>
      <a:lvl8pPr marL="964274" algn="ctr" rtl="0" fontAlgn="base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Gill Sans" pitchFamily="28" charset="0"/>
          <a:ea typeface="ヒラギノ角ゴ Pro W3" pitchFamily="28" charset="-128"/>
          <a:cs typeface="ヒラギノ角ゴ Pro W3" pitchFamily="28" charset="-128"/>
          <a:sym typeface="Gill Sans" pitchFamily="28" charset="0"/>
        </a:defRPr>
      </a:lvl8pPr>
      <a:lvl9pPr marL="1285697" algn="ctr" rtl="0" fontAlgn="base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Gill Sans" pitchFamily="28" charset="0"/>
          <a:ea typeface="ヒラギノ角ゴ Pro W3" pitchFamily="28" charset="-128"/>
          <a:cs typeface="ヒラギノ角ゴ Pro W3" pitchFamily="28" charset="-128"/>
          <a:sym typeface="Gill Sans" pitchFamily="28" charset="0"/>
        </a:defRPr>
      </a:lvl9pPr>
    </p:titleStyle>
    <p:bodyStyle>
      <a:lvl1pPr marL="241068" indent="-241068" algn="ctr" rtl="0" eaLnBrk="0" fontAlgn="base" hangingPunct="0">
        <a:spcBef>
          <a:spcPct val="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522314" indent="-200890" algn="ctr" rtl="0" eaLnBrk="0" fontAlgn="base" hangingPunct="0">
        <a:spcBef>
          <a:spcPct val="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803561" indent="-160712" algn="ctr" rtl="0" eaLnBrk="0" fontAlgn="base" hangingPunct="0">
        <a:spcBef>
          <a:spcPct val="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124987" indent="-160712" algn="ctr" rtl="0" eaLnBrk="0" fontAlgn="base" hangingPunct="0">
        <a:spcBef>
          <a:spcPct val="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1446410" indent="-160712" algn="ctr" rtl="0" eaLnBrk="0" fontAlgn="base" hangingPunct="0">
        <a:spcBef>
          <a:spcPct val="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321424" algn="ctr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  <a:sym typeface="Gill Sans" pitchFamily="28" charset="0"/>
        </a:defRPr>
      </a:lvl6pPr>
      <a:lvl7pPr marL="642849" algn="ctr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  <a:sym typeface="Gill Sans" pitchFamily="28" charset="0"/>
        </a:defRPr>
      </a:lvl7pPr>
      <a:lvl8pPr marL="964274" algn="ctr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  <a:sym typeface="Gill Sans" pitchFamily="28" charset="0"/>
        </a:defRPr>
      </a:lvl8pPr>
      <a:lvl9pPr marL="1285697" algn="ctr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  <a:sym typeface="Gill Sans" pitchFamily="28" charset="0"/>
        </a:defRPr>
      </a:lvl9pPr>
    </p:bodyStyle>
    <p:otherStyle>
      <a:defPPr>
        <a:defRPr lang="en-US"/>
      </a:defPPr>
      <a:lvl1pPr marL="0" algn="l" defTabSz="32142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21424" algn="l" defTabSz="32142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42849" algn="l" defTabSz="32142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964274" algn="l" defTabSz="32142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285697" algn="l" defTabSz="32142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07123" algn="l" defTabSz="32142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28546" algn="l" defTabSz="32142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49971" algn="l" defTabSz="32142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71396" algn="l" defTabSz="32142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892971" y="178594"/>
            <a:ext cx="7358063" cy="1714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35713" tIns="35713" rIns="35713" bIns="3571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95" r:id="rId1"/>
    <p:sldLayoutId id="2147483896" r:id="rId2"/>
    <p:sldLayoutId id="2147483897" r:id="rId3"/>
    <p:sldLayoutId id="2147483898" r:id="rId4"/>
    <p:sldLayoutId id="2147483899" r:id="rId5"/>
    <p:sldLayoutId id="2147483900" r:id="rId6"/>
    <p:sldLayoutId id="2147483901" r:id="rId7"/>
    <p:sldLayoutId id="2147483902" r:id="rId8"/>
    <p:sldLayoutId id="2147483903" r:id="rId9"/>
    <p:sldLayoutId id="2147483904" r:id="rId10"/>
    <p:sldLayoutId id="2147483905" r:id="rId11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pitchFamily="28" charset="0"/>
          <a:ea typeface="ヒラギノ角ゴ Pro W3" pitchFamily="28" charset="-128"/>
          <a:cs typeface="ヒラギノ角ゴ Pro W3" pitchFamily="28" charset="-128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pitchFamily="28" charset="0"/>
          <a:ea typeface="ヒラギノ角ゴ Pro W3" pitchFamily="28" charset="-128"/>
          <a:cs typeface="ヒラギノ角ゴ Pro W3" pitchFamily="28" charset="-128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pitchFamily="28" charset="0"/>
          <a:ea typeface="ヒラギノ角ゴ Pro W3" pitchFamily="28" charset="-128"/>
          <a:cs typeface="ヒラギノ角ゴ Pro W3" pitchFamily="28" charset="-128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pitchFamily="28" charset="0"/>
          <a:ea typeface="ヒラギノ角ゴ Pro W3" pitchFamily="28" charset="-128"/>
          <a:cs typeface="ヒラギノ角ゴ Pro W3" pitchFamily="28" charset="-128"/>
          <a:sym typeface="Gill Sans" charset="0"/>
        </a:defRPr>
      </a:lvl5pPr>
      <a:lvl6pPr marL="321424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pitchFamily="28" charset="0"/>
          <a:ea typeface="ヒラギノ角ゴ Pro W3" pitchFamily="28" charset="-128"/>
          <a:cs typeface="ヒラギノ角ゴ Pro W3" pitchFamily="28" charset="-128"/>
          <a:sym typeface="Gill Sans" pitchFamily="28" charset="0"/>
        </a:defRPr>
      </a:lvl6pPr>
      <a:lvl7pPr marL="642849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pitchFamily="28" charset="0"/>
          <a:ea typeface="ヒラギノ角ゴ Pro W3" pitchFamily="28" charset="-128"/>
          <a:cs typeface="ヒラギノ角ゴ Pro W3" pitchFamily="28" charset="-128"/>
          <a:sym typeface="Gill Sans" pitchFamily="28" charset="0"/>
        </a:defRPr>
      </a:lvl7pPr>
      <a:lvl8pPr marL="964274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pitchFamily="28" charset="0"/>
          <a:ea typeface="ヒラギノ角ゴ Pro W3" pitchFamily="28" charset="-128"/>
          <a:cs typeface="ヒラギノ角ゴ Pro W3" pitchFamily="28" charset="-128"/>
          <a:sym typeface="Gill Sans" pitchFamily="28" charset="0"/>
        </a:defRPr>
      </a:lvl8pPr>
      <a:lvl9pPr marL="1285697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pitchFamily="28" charset="0"/>
          <a:ea typeface="ヒラギノ角ゴ Pro W3" pitchFamily="28" charset="-128"/>
          <a:cs typeface="ヒラギノ角ゴ Pro W3" pitchFamily="28" charset="-128"/>
          <a:sym typeface="Gill Sans" pitchFamily="28" charset="0"/>
        </a:defRPr>
      </a:lvl9pPr>
    </p:titleStyle>
    <p:bodyStyle>
      <a:lvl1pPr marL="624992" indent="-401780" algn="l" rtl="0" eaLnBrk="0" fontAlgn="base" hangingPunct="0">
        <a:spcBef>
          <a:spcPts val="1687"/>
        </a:spcBef>
        <a:spcAft>
          <a:spcPct val="0"/>
        </a:spcAft>
        <a:buSzPct val="171000"/>
        <a:buFont typeface="Lucida Grande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937488" indent="-401780" algn="l" rtl="0" eaLnBrk="0" fontAlgn="base" hangingPunct="0">
        <a:spcBef>
          <a:spcPts val="1687"/>
        </a:spcBef>
        <a:spcAft>
          <a:spcPct val="0"/>
        </a:spcAft>
        <a:buSzPct val="171000"/>
        <a:buFont typeface="Lucida Grande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249984" indent="-401780" algn="l" rtl="0" eaLnBrk="0" fontAlgn="base" hangingPunct="0">
        <a:spcBef>
          <a:spcPts val="1687"/>
        </a:spcBef>
        <a:spcAft>
          <a:spcPct val="0"/>
        </a:spcAft>
        <a:buSzPct val="171000"/>
        <a:buFont typeface="Lucida Grande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562480" indent="-401780" algn="l" rtl="0" eaLnBrk="0" fontAlgn="base" hangingPunct="0">
        <a:spcBef>
          <a:spcPts val="1687"/>
        </a:spcBef>
        <a:spcAft>
          <a:spcPct val="0"/>
        </a:spcAft>
        <a:buSzPct val="171000"/>
        <a:buFont typeface="Lucida Grande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1874976" indent="-401780" algn="l" rtl="0" eaLnBrk="0" fontAlgn="base" hangingPunct="0">
        <a:spcBef>
          <a:spcPts val="1687"/>
        </a:spcBef>
        <a:spcAft>
          <a:spcPct val="0"/>
        </a:spcAft>
        <a:buSzPct val="171000"/>
        <a:buFont typeface="Lucida Grande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196401" indent="-401780" algn="l" rtl="0" fontAlgn="base">
        <a:spcBef>
          <a:spcPts val="1687"/>
        </a:spcBef>
        <a:spcAft>
          <a:spcPct val="0"/>
        </a:spcAft>
        <a:buSzPct val="171000"/>
        <a:buFont typeface="Lucida Grande" pitchFamily="28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pitchFamily="28" charset="0"/>
        </a:defRPr>
      </a:lvl6pPr>
      <a:lvl7pPr marL="2517824" indent="-401780" algn="l" rtl="0" fontAlgn="base">
        <a:spcBef>
          <a:spcPts val="1687"/>
        </a:spcBef>
        <a:spcAft>
          <a:spcPct val="0"/>
        </a:spcAft>
        <a:buSzPct val="171000"/>
        <a:buFont typeface="Lucida Grande" pitchFamily="28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pitchFamily="28" charset="0"/>
        </a:defRPr>
      </a:lvl7pPr>
      <a:lvl8pPr marL="2839250" indent="-401780" algn="l" rtl="0" fontAlgn="base">
        <a:spcBef>
          <a:spcPts val="1687"/>
        </a:spcBef>
        <a:spcAft>
          <a:spcPct val="0"/>
        </a:spcAft>
        <a:buSzPct val="171000"/>
        <a:buFont typeface="Lucida Grande" pitchFamily="28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pitchFamily="28" charset="0"/>
        </a:defRPr>
      </a:lvl8pPr>
      <a:lvl9pPr marL="3160674" indent="-401780" algn="l" rtl="0" fontAlgn="base">
        <a:spcBef>
          <a:spcPts val="1687"/>
        </a:spcBef>
        <a:spcAft>
          <a:spcPct val="0"/>
        </a:spcAft>
        <a:buSzPct val="171000"/>
        <a:buFont typeface="Lucida Grande" pitchFamily="28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pitchFamily="28" charset="0"/>
        </a:defRPr>
      </a:lvl9pPr>
    </p:bodyStyle>
    <p:otherStyle>
      <a:defPPr>
        <a:defRPr lang="en-US"/>
      </a:defPPr>
      <a:lvl1pPr marL="0" algn="l" defTabSz="32142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21424" algn="l" defTabSz="32142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42849" algn="l" defTabSz="32142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964274" algn="l" defTabSz="32142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285697" algn="l" defTabSz="32142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07123" algn="l" defTabSz="32142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28546" algn="l" defTabSz="32142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49971" algn="l" defTabSz="32142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71396" algn="l" defTabSz="32142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dk2" tx1="lt1" bg2="dk1" tx2="lt2" accent1="accent1" accent2="accent2" accent3="accent3" accent4="accent4" accent5="accent5" accent6="accent6" hlink="hlink" folHlink="folHlink"/>
  <p:sldLayoutIdLst>
    <p:sldLayoutId id="2147483906" r:id="rId1"/>
    <p:sldLayoutId id="2147483907" r:id="rId2"/>
    <p:sldLayoutId id="2147483908" r:id="rId3"/>
    <p:sldLayoutId id="2147483909" r:id="rId4"/>
    <p:sldLayoutId id="2147483910" r:id="rId5"/>
    <p:sldLayoutId id="2147483911" r:id="rId6"/>
    <p:sldLayoutId id="2147483912" r:id="rId7"/>
    <p:sldLayoutId id="2147483913" r:id="rId8"/>
    <p:sldLayoutId id="2147483914" r:id="rId9"/>
    <p:sldLayoutId id="2147483915" r:id="rId10"/>
    <p:sldLayoutId id="2147483916" r:id="rId11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pitchFamily="28" charset="0"/>
          <a:ea typeface="ヒラギノ角ゴ Pro W3" pitchFamily="28" charset="-128"/>
          <a:cs typeface="ヒラギノ角ゴ Pro W3" pitchFamily="28" charset="-128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pitchFamily="28" charset="0"/>
          <a:ea typeface="ヒラギノ角ゴ Pro W3" pitchFamily="28" charset="-128"/>
          <a:cs typeface="ヒラギノ角ゴ Pro W3" pitchFamily="28" charset="-128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pitchFamily="28" charset="0"/>
          <a:ea typeface="ヒラギノ角ゴ Pro W3" pitchFamily="28" charset="-128"/>
          <a:cs typeface="ヒラギノ角ゴ Pro W3" pitchFamily="28" charset="-128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pitchFamily="28" charset="0"/>
          <a:ea typeface="ヒラギノ角ゴ Pro W3" pitchFamily="28" charset="-128"/>
          <a:cs typeface="ヒラギノ角ゴ Pro W3" pitchFamily="28" charset="-128"/>
          <a:sym typeface="Gill Sans" charset="0"/>
        </a:defRPr>
      </a:lvl5pPr>
      <a:lvl6pPr marL="321424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pitchFamily="28" charset="0"/>
          <a:ea typeface="ヒラギノ角ゴ Pro W3" pitchFamily="28" charset="-128"/>
          <a:cs typeface="ヒラギノ角ゴ Pro W3" pitchFamily="28" charset="-128"/>
          <a:sym typeface="Gill Sans" pitchFamily="28" charset="0"/>
        </a:defRPr>
      </a:lvl6pPr>
      <a:lvl7pPr marL="642849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pitchFamily="28" charset="0"/>
          <a:ea typeface="ヒラギノ角ゴ Pro W3" pitchFamily="28" charset="-128"/>
          <a:cs typeface="ヒラギノ角ゴ Pro W3" pitchFamily="28" charset="-128"/>
          <a:sym typeface="Gill Sans" pitchFamily="28" charset="0"/>
        </a:defRPr>
      </a:lvl7pPr>
      <a:lvl8pPr marL="964274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pitchFamily="28" charset="0"/>
          <a:ea typeface="ヒラギノ角ゴ Pro W3" pitchFamily="28" charset="-128"/>
          <a:cs typeface="ヒラギノ角ゴ Pro W3" pitchFamily="28" charset="-128"/>
          <a:sym typeface="Gill Sans" pitchFamily="28" charset="0"/>
        </a:defRPr>
      </a:lvl8pPr>
      <a:lvl9pPr marL="1285697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pitchFamily="28" charset="0"/>
          <a:ea typeface="ヒラギノ角ゴ Pro W3" pitchFamily="28" charset="-128"/>
          <a:cs typeface="ヒラギノ角ゴ Pro W3" pitchFamily="28" charset="-128"/>
          <a:sym typeface="Gill Sans" pitchFamily="28" charset="0"/>
        </a:defRPr>
      </a:lvl9pPr>
    </p:titleStyle>
    <p:bodyStyle>
      <a:lvl1pPr marL="624992" indent="-401780" algn="l" rtl="0" eaLnBrk="0" fontAlgn="base" hangingPunct="0">
        <a:spcBef>
          <a:spcPts val="1687"/>
        </a:spcBef>
        <a:spcAft>
          <a:spcPct val="0"/>
        </a:spcAft>
        <a:buSzPct val="171000"/>
        <a:buFont typeface="Lucida Grande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937488" indent="-401780" algn="l" rtl="0" eaLnBrk="0" fontAlgn="base" hangingPunct="0">
        <a:spcBef>
          <a:spcPts val="1687"/>
        </a:spcBef>
        <a:spcAft>
          <a:spcPct val="0"/>
        </a:spcAft>
        <a:buSzPct val="171000"/>
        <a:buFont typeface="Lucida Grande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249984" indent="-401780" algn="l" rtl="0" eaLnBrk="0" fontAlgn="base" hangingPunct="0">
        <a:spcBef>
          <a:spcPts val="1687"/>
        </a:spcBef>
        <a:spcAft>
          <a:spcPct val="0"/>
        </a:spcAft>
        <a:buSzPct val="171000"/>
        <a:buFont typeface="Lucida Grande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562480" indent="-401780" algn="l" rtl="0" eaLnBrk="0" fontAlgn="base" hangingPunct="0">
        <a:spcBef>
          <a:spcPts val="1687"/>
        </a:spcBef>
        <a:spcAft>
          <a:spcPct val="0"/>
        </a:spcAft>
        <a:buSzPct val="171000"/>
        <a:buFont typeface="Lucida Grande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1874976" indent="-401780" algn="l" rtl="0" eaLnBrk="0" fontAlgn="base" hangingPunct="0">
        <a:spcBef>
          <a:spcPts val="1687"/>
        </a:spcBef>
        <a:spcAft>
          <a:spcPct val="0"/>
        </a:spcAft>
        <a:buSzPct val="171000"/>
        <a:buFont typeface="Lucida Grande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196401" indent="-401780" algn="l" rtl="0" fontAlgn="base">
        <a:spcBef>
          <a:spcPts val="1687"/>
        </a:spcBef>
        <a:spcAft>
          <a:spcPct val="0"/>
        </a:spcAft>
        <a:buSzPct val="171000"/>
        <a:buFont typeface="Lucida Grande" pitchFamily="28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pitchFamily="28" charset="0"/>
        </a:defRPr>
      </a:lvl6pPr>
      <a:lvl7pPr marL="2517824" indent="-401780" algn="l" rtl="0" fontAlgn="base">
        <a:spcBef>
          <a:spcPts val="1687"/>
        </a:spcBef>
        <a:spcAft>
          <a:spcPct val="0"/>
        </a:spcAft>
        <a:buSzPct val="171000"/>
        <a:buFont typeface="Lucida Grande" pitchFamily="28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pitchFamily="28" charset="0"/>
        </a:defRPr>
      </a:lvl7pPr>
      <a:lvl8pPr marL="2839250" indent="-401780" algn="l" rtl="0" fontAlgn="base">
        <a:spcBef>
          <a:spcPts val="1687"/>
        </a:spcBef>
        <a:spcAft>
          <a:spcPct val="0"/>
        </a:spcAft>
        <a:buSzPct val="171000"/>
        <a:buFont typeface="Lucida Grande" pitchFamily="28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pitchFamily="28" charset="0"/>
        </a:defRPr>
      </a:lvl8pPr>
      <a:lvl9pPr marL="3160674" indent="-401780" algn="l" rtl="0" fontAlgn="base">
        <a:spcBef>
          <a:spcPts val="1687"/>
        </a:spcBef>
        <a:spcAft>
          <a:spcPct val="0"/>
        </a:spcAft>
        <a:buSzPct val="171000"/>
        <a:buFont typeface="Lucida Grande" pitchFamily="28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pitchFamily="28" charset="0"/>
        </a:defRPr>
      </a:lvl9pPr>
    </p:bodyStyle>
    <p:otherStyle>
      <a:defPPr>
        <a:defRPr lang="en-US"/>
      </a:defPPr>
      <a:lvl1pPr marL="0" algn="l" defTabSz="32142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21424" algn="l" defTabSz="32142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42849" algn="l" defTabSz="32142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964274" algn="l" defTabSz="32142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285697" algn="l" defTabSz="32142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07123" algn="l" defTabSz="32142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28546" algn="l" defTabSz="32142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49971" algn="l" defTabSz="32142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71396" algn="l" defTabSz="32142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7.emf"/><Relationship Id="rId12" Type="http://schemas.openxmlformats.org/officeDocument/2006/relationships/image" Target="../media/image20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67.xml"/><Relationship Id="rId3" Type="http://schemas.openxmlformats.org/officeDocument/2006/relationships/notesSlide" Target="../notesSlides/notesSlide8.xml"/><Relationship Id="rId4" Type="http://schemas.openxmlformats.org/officeDocument/2006/relationships/oleObject" Target="../embeddings/oleObject1.bin"/><Relationship Id="rId5" Type="http://schemas.openxmlformats.org/officeDocument/2006/relationships/image" Target="../media/image15.emf"/><Relationship Id="rId6" Type="http://schemas.openxmlformats.org/officeDocument/2006/relationships/image" Target="../media/image18.png"/><Relationship Id="rId7" Type="http://schemas.openxmlformats.org/officeDocument/2006/relationships/image" Target="../media/image19.png"/><Relationship Id="rId8" Type="http://schemas.openxmlformats.org/officeDocument/2006/relationships/oleObject" Target="../embeddings/oleObject2.bin"/><Relationship Id="rId9" Type="http://schemas.openxmlformats.org/officeDocument/2006/relationships/image" Target="../media/image16.emf"/><Relationship Id="rId10" Type="http://schemas.openxmlformats.org/officeDocument/2006/relationships/oleObject" Target="../embeddings/oleObject3.bin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4" Type="http://schemas.openxmlformats.org/officeDocument/2006/relationships/image" Target="../media/image22.png"/><Relationship Id="rId5" Type="http://schemas.openxmlformats.org/officeDocument/2006/relationships/image" Target="../media/image23.emf"/><Relationship Id="rId6" Type="http://schemas.openxmlformats.org/officeDocument/2006/relationships/image" Target="../media/image24.emf"/><Relationship Id="rId7" Type="http://schemas.openxmlformats.org/officeDocument/2006/relationships/oleObject" Target="../embeddings/oleObject4.bin"/><Relationship Id="rId8" Type="http://schemas.openxmlformats.org/officeDocument/2006/relationships/image" Target="../media/image21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3.emf"/><Relationship Id="rId12" Type="http://schemas.openxmlformats.org/officeDocument/2006/relationships/image" Target="../media/image34.emf"/><Relationship Id="rId13" Type="http://schemas.openxmlformats.org/officeDocument/2006/relationships/image" Target="../media/image35.emf"/><Relationship Id="rId14" Type="http://schemas.openxmlformats.org/officeDocument/2006/relationships/image" Target="../media/image36.emf"/><Relationship Id="rId15" Type="http://schemas.openxmlformats.org/officeDocument/2006/relationships/oleObject" Target="../embeddings/oleObject5.bin"/><Relationship Id="rId16" Type="http://schemas.openxmlformats.org/officeDocument/2006/relationships/image" Target="../media/image25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1.xml"/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5" Type="http://schemas.openxmlformats.org/officeDocument/2006/relationships/image" Target="../media/image28.png"/><Relationship Id="rId6" Type="http://schemas.openxmlformats.org/officeDocument/2006/relationships/image" Target="../media/image29.png"/><Relationship Id="rId7" Type="http://schemas.openxmlformats.org/officeDocument/2006/relationships/image" Target="../media/image30.png"/><Relationship Id="rId8" Type="http://schemas.openxmlformats.org/officeDocument/2006/relationships/image" Target="../media/image31.png"/><Relationship Id="rId9" Type="http://schemas.openxmlformats.org/officeDocument/2006/relationships/image" Target="../media/image1.jpeg"/><Relationship Id="rId10" Type="http://schemas.openxmlformats.org/officeDocument/2006/relationships/image" Target="../media/image32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4" Type="http://schemas.openxmlformats.org/officeDocument/2006/relationships/image" Target="../media/image38.png"/><Relationship Id="rId5" Type="http://schemas.openxmlformats.org/officeDocument/2006/relationships/oleObject" Target="../embeddings/oleObject6.bin"/><Relationship Id="rId6" Type="http://schemas.openxmlformats.org/officeDocument/2006/relationships/image" Target="../media/image37.e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178.xml"/></Relationships>
</file>

<file path=ppt/slides/_rels/slide15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10.bin"/><Relationship Id="rId12" Type="http://schemas.openxmlformats.org/officeDocument/2006/relationships/image" Target="../media/image42.emf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2.xml"/><Relationship Id="rId4" Type="http://schemas.openxmlformats.org/officeDocument/2006/relationships/image" Target="../media/image1.jpeg"/><Relationship Id="rId5" Type="http://schemas.openxmlformats.org/officeDocument/2006/relationships/oleObject" Target="../embeddings/oleObject7.bin"/><Relationship Id="rId6" Type="http://schemas.openxmlformats.org/officeDocument/2006/relationships/image" Target="../media/image39.emf"/><Relationship Id="rId7" Type="http://schemas.openxmlformats.org/officeDocument/2006/relationships/oleObject" Target="../embeddings/oleObject8.bin"/><Relationship Id="rId8" Type="http://schemas.openxmlformats.org/officeDocument/2006/relationships/image" Target="../media/image40.emf"/><Relationship Id="rId9" Type="http://schemas.openxmlformats.org/officeDocument/2006/relationships/oleObject" Target="../embeddings/oleObject9.bin"/><Relationship Id="rId10" Type="http://schemas.openxmlformats.org/officeDocument/2006/relationships/image" Target="../media/image41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4" Type="http://schemas.openxmlformats.org/officeDocument/2006/relationships/image" Target="../media/image43.emf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4" Type="http://schemas.openxmlformats.org/officeDocument/2006/relationships/image" Target="../media/image44.emf"/><Relationship Id="rId5" Type="http://schemas.openxmlformats.org/officeDocument/2006/relationships/image" Target="../media/image1.jpeg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4" Type="http://schemas.openxmlformats.org/officeDocument/2006/relationships/image" Target="../media/image45.emf"/><Relationship Id="rId5" Type="http://schemas.openxmlformats.org/officeDocument/2006/relationships/oleObject" Target="../embeddings/oleObject14.bin"/><Relationship Id="rId6" Type="http://schemas.openxmlformats.org/officeDocument/2006/relationships/image" Target="../media/image46.emf"/><Relationship Id="rId7" Type="http://schemas.openxmlformats.org/officeDocument/2006/relationships/oleObject" Target="../embeddings/oleObject15.bin"/><Relationship Id="rId8" Type="http://schemas.openxmlformats.org/officeDocument/2006/relationships/image" Target="../media/image47.emf"/><Relationship Id="rId1" Type="http://schemas.openxmlformats.org/officeDocument/2006/relationships/vmlDrawing" Target="../drawings/vmlDrawing8.vml"/><Relationship Id="rId2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49.png"/><Relationship Id="rId5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51.png"/><Relationship Id="rId5" Type="http://schemas.openxmlformats.org/officeDocument/2006/relationships/image" Target="../media/image52.png"/><Relationship Id="rId6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54.png"/><Relationship Id="rId5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9.xml"/><Relationship Id="rId2" Type="http://schemas.openxmlformats.org/officeDocument/2006/relationships/image" Target="../media/image1.jpeg"/><Relationship Id="rId3" Type="http://schemas.openxmlformats.org/officeDocument/2006/relationships/image" Target="../media/image56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4" Type="http://schemas.openxmlformats.org/officeDocument/2006/relationships/image" Target="../media/image60.png"/><Relationship Id="rId5" Type="http://schemas.openxmlformats.org/officeDocument/2006/relationships/image" Target="../media/image1.jpeg"/><Relationship Id="rId6" Type="http://schemas.openxmlformats.org/officeDocument/2006/relationships/oleObject" Target="../embeddings/oleObject16.bin"/><Relationship Id="rId7" Type="http://schemas.openxmlformats.org/officeDocument/2006/relationships/image" Target="../media/image57.emf"/><Relationship Id="rId8" Type="http://schemas.openxmlformats.org/officeDocument/2006/relationships/oleObject" Target="../embeddings/oleObject17.bin"/><Relationship Id="rId9" Type="http://schemas.openxmlformats.org/officeDocument/2006/relationships/image" Target="../media/image58.emf"/><Relationship Id="rId10" Type="http://schemas.openxmlformats.org/officeDocument/2006/relationships/oleObject" Target="../embeddings/oleObject18.bin"/><Relationship Id="rId11" Type="http://schemas.openxmlformats.org/officeDocument/2006/relationships/image" Target="../media/image59.emf"/><Relationship Id="rId1" Type="http://schemas.openxmlformats.org/officeDocument/2006/relationships/vmlDrawing" Target="../drawings/vmlDrawing9.vml"/><Relationship Id="rId2" Type="http://schemas.openxmlformats.org/officeDocument/2006/relationships/slideLayout" Target="../slideLayouts/slideLayout19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4" Type="http://schemas.openxmlformats.org/officeDocument/2006/relationships/image" Target="../media/image61.png"/><Relationship Id="rId5" Type="http://schemas.openxmlformats.org/officeDocument/2006/relationships/image" Target="../media/image1.jpeg"/><Relationship Id="rId6" Type="http://schemas.openxmlformats.org/officeDocument/2006/relationships/oleObject" Target="../embeddings/oleObject19.bin"/><Relationship Id="rId7" Type="http://schemas.openxmlformats.org/officeDocument/2006/relationships/image" Target="../media/image58.emf"/><Relationship Id="rId8" Type="http://schemas.openxmlformats.org/officeDocument/2006/relationships/oleObject" Target="../embeddings/oleObject20.bin"/><Relationship Id="rId9" Type="http://schemas.openxmlformats.org/officeDocument/2006/relationships/image" Target="../media/image57.emf"/><Relationship Id="rId1" Type="http://schemas.openxmlformats.org/officeDocument/2006/relationships/vmlDrawing" Target="../drawings/vmlDrawing10.vml"/><Relationship Id="rId2" Type="http://schemas.openxmlformats.org/officeDocument/2006/relationships/slideLayout" Target="../slideLayouts/slideLayout199.xml"/></Relationships>
</file>

<file path=ppt/slides/_rels/slide2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65.emf"/><Relationship Id="rId12" Type="http://schemas.openxmlformats.org/officeDocument/2006/relationships/oleObject" Target="../embeddings/oleObject25.bin"/><Relationship Id="rId13" Type="http://schemas.openxmlformats.org/officeDocument/2006/relationships/image" Target="../media/image66.emf"/><Relationship Id="rId1" Type="http://schemas.openxmlformats.org/officeDocument/2006/relationships/vmlDrawing" Target="../drawings/vmlDrawing11.vml"/><Relationship Id="rId2" Type="http://schemas.openxmlformats.org/officeDocument/2006/relationships/slideLayout" Target="../slideLayouts/slideLayout189.xml"/><Relationship Id="rId3" Type="http://schemas.openxmlformats.org/officeDocument/2006/relationships/notesSlide" Target="../notesSlides/notesSlide19.xml"/><Relationship Id="rId4" Type="http://schemas.openxmlformats.org/officeDocument/2006/relationships/oleObject" Target="../embeddings/oleObject21.bin"/><Relationship Id="rId5" Type="http://schemas.openxmlformats.org/officeDocument/2006/relationships/image" Target="../media/image62.emf"/><Relationship Id="rId6" Type="http://schemas.openxmlformats.org/officeDocument/2006/relationships/oleObject" Target="../embeddings/oleObject22.bin"/><Relationship Id="rId7" Type="http://schemas.openxmlformats.org/officeDocument/2006/relationships/image" Target="../media/image63.emf"/><Relationship Id="rId8" Type="http://schemas.openxmlformats.org/officeDocument/2006/relationships/oleObject" Target="../embeddings/oleObject23.bin"/><Relationship Id="rId9" Type="http://schemas.openxmlformats.org/officeDocument/2006/relationships/image" Target="../media/image64.emf"/><Relationship Id="rId10" Type="http://schemas.openxmlformats.org/officeDocument/2006/relationships/oleObject" Target="../embeddings/oleObject24.bin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4" Type="http://schemas.openxmlformats.org/officeDocument/2006/relationships/image" Target="../media/image68.png"/><Relationship Id="rId5" Type="http://schemas.openxmlformats.org/officeDocument/2006/relationships/image" Target="../media/image69.png"/><Relationship Id="rId6" Type="http://schemas.openxmlformats.org/officeDocument/2006/relationships/image" Target="../media/image70.png"/><Relationship Id="rId7" Type="http://schemas.openxmlformats.org/officeDocument/2006/relationships/image" Target="../media/image71.png"/><Relationship Id="rId8" Type="http://schemas.openxmlformats.org/officeDocument/2006/relationships/image" Target="../media/image72.png"/><Relationship Id="rId9" Type="http://schemas.openxmlformats.org/officeDocument/2006/relationships/image" Target="../media/image73.emf"/><Relationship Id="rId1" Type="http://schemas.openxmlformats.org/officeDocument/2006/relationships/slideLayout" Target="../slideLayouts/slideLayout199.xml"/><Relationship Id="rId2" Type="http://schemas.openxmlformats.org/officeDocument/2006/relationships/notesSlide" Target="../notesSlides/notesSlide2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4" Type="http://schemas.openxmlformats.org/officeDocument/2006/relationships/image" Target="../media/image77.jpeg"/><Relationship Id="rId5" Type="http://schemas.openxmlformats.org/officeDocument/2006/relationships/oleObject" Target="../embeddings/oleObject26.bin"/><Relationship Id="rId6" Type="http://schemas.openxmlformats.org/officeDocument/2006/relationships/image" Target="../media/image74.emf"/><Relationship Id="rId7" Type="http://schemas.openxmlformats.org/officeDocument/2006/relationships/oleObject" Target="../embeddings/oleObject27.bin"/><Relationship Id="rId8" Type="http://schemas.openxmlformats.org/officeDocument/2006/relationships/image" Target="../media/image75.emf"/><Relationship Id="rId9" Type="http://schemas.openxmlformats.org/officeDocument/2006/relationships/oleObject" Target="../embeddings/oleObject28.bin"/><Relationship Id="rId10" Type="http://schemas.openxmlformats.org/officeDocument/2006/relationships/image" Target="../media/image76.emf"/><Relationship Id="rId11" Type="http://schemas.openxmlformats.org/officeDocument/2006/relationships/image" Target="../media/image78.jpeg"/><Relationship Id="rId1" Type="http://schemas.openxmlformats.org/officeDocument/2006/relationships/vmlDrawing" Target="../drawings/vmlDrawing12.vml"/><Relationship Id="rId2" Type="http://schemas.openxmlformats.org/officeDocument/2006/relationships/slideLayout" Target="../slideLayouts/slideLayout19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4" Type="http://schemas.openxmlformats.org/officeDocument/2006/relationships/image" Target="../media/image48.png"/><Relationship Id="rId5" Type="http://schemas.openxmlformats.org/officeDocument/2006/relationships/image" Target="../media/image80.png"/><Relationship Id="rId6" Type="http://schemas.openxmlformats.org/officeDocument/2006/relationships/image" Target="../media/image81.png"/><Relationship Id="rId7" Type="http://schemas.openxmlformats.org/officeDocument/2006/relationships/oleObject" Target="../embeddings/oleObject29.bin"/><Relationship Id="rId8" Type="http://schemas.openxmlformats.org/officeDocument/2006/relationships/image" Target="../media/image79.emf"/><Relationship Id="rId1" Type="http://schemas.openxmlformats.org/officeDocument/2006/relationships/vmlDrawing" Target="../drawings/vmlDrawing13.vml"/><Relationship Id="rId2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mailto:mkchung@wisc.edu" TargetMode="Externa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2505425"/>
            <a:ext cx="9144000" cy="1500188"/>
          </a:xfrm>
        </p:spPr>
        <p:txBody>
          <a:bodyPr/>
          <a:lstStyle/>
          <a:p>
            <a:r>
              <a:rPr lang="en-US" sz="4400" dirty="0">
                <a:latin typeface="American Typewriter"/>
                <a:cs typeface="American Typewriter"/>
              </a:rPr>
              <a:t/>
            </a:r>
            <a:br>
              <a:rPr lang="en-US" sz="4400" dirty="0">
                <a:latin typeface="American Typewriter"/>
                <a:cs typeface="American Typewriter"/>
              </a:rPr>
            </a:br>
            <a:r>
              <a:rPr lang="en-US" sz="4400" dirty="0">
                <a:solidFill>
                  <a:srgbClr val="FFFF00"/>
                </a:solidFill>
                <a:latin typeface="American Typewriter"/>
                <a:cs typeface="American Typewriter"/>
              </a:rPr>
              <a:t>Topological Data Analysis </a:t>
            </a:r>
            <a:r>
              <a:rPr lang="en-US" sz="4400" dirty="0" smtClean="0">
                <a:solidFill>
                  <a:srgbClr val="FFFF00"/>
                </a:solidFill>
                <a:latin typeface="American Typewriter"/>
                <a:cs typeface="American Typewriter"/>
              </a:rPr>
              <a:t>on </a:t>
            </a:r>
            <a:r>
              <a:rPr lang="en-US" sz="4400" dirty="0">
                <a:solidFill>
                  <a:srgbClr val="FFFF00"/>
                </a:solidFill>
                <a:latin typeface="American Typewriter"/>
                <a:cs typeface="American Typewriter"/>
              </a:rPr>
              <a:t>the </a:t>
            </a:r>
            <a:r>
              <a:rPr lang="en-US" sz="4400" dirty="0" smtClean="0">
                <a:solidFill>
                  <a:srgbClr val="FFFF00"/>
                </a:solidFill>
                <a:latin typeface="American Typewriter"/>
                <a:cs typeface="American Typewriter"/>
              </a:rPr>
              <a:t/>
            </a:r>
            <a:br>
              <a:rPr lang="en-US" sz="4400" dirty="0" smtClean="0">
                <a:solidFill>
                  <a:srgbClr val="FFFF00"/>
                </a:solidFill>
                <a:latin typeface="American Typewriter"/>
                <a:cs typeface="American Typewriter"/>
              </a:rPr>
            </a:br>
            <a:r>
              <a:rPr lang="en-US" sz="4400" dirty="0" smtClean="0">
                <a:solidFill>
                  <a:srgbClr val="FFFF00"/>
                </a:solidFill>
                <a:latin typeface="American Typewriter"/>
                <a:cs typeface="American Typewriter"/>
              </a:rPr>
              <a:t>Space </a:t>
            </a:r>
            <a:r>
              <a:rPr lang="en-US" sz="4400" dirty="0">
                <a:solidFill>
                  <a:srgbClr val="FFFF00"/>
                </a:solidFill>
                <a:latin typeface="American Typewriter"/>
                <a:cs typeface="American Typewriter"/>
              </a:rPr>
              <a:t>of </a:t>
            </a:r>
            <a:r>
              <a:rPr lang="en-US" sz="4400" dirty="0" smtClean="0">
                <a:solidFill>
                  <a:srgbClr val="FFFF00"/>
                </a:solidFill>
                <a:latin typeface="American Typewriter"/>
                <a:cs typeface="American Typewriter"/>
              </a:rPr>
              <a:t>Brain Network </a:t>
            </a:r>
            <a:r>
              <a:rPr lang="en-US" sz="4400" dirty="0">
                <a:solidFill>
                  <a:srgbClr val="FFFF00"/>
                </a:solidFill>
                <a:latin typeface="American Typewriter"/>
                <a:cs typeface="American Typewriter"/>
              </a:rPr>
              <a:t>M</a:t>
            </a:r>
            <a:r>
              <a:rPr lang="en-US" sz="4400" dirty="0" smtClean="0">
                <a:solidFill>
                  <a:srgbClr val="FFFF00"/>
                </a:solidFill>
                <a:latin typeface="American Typewriter"/>
                <a:cs typeface="American Typewriter"/>
              </a:rPr>
              <a:t>odels</a:t>
            </a:r>
            <a:r>
              <a:rPr lang="en-US" sz="4400" dirty="0"/>
              <a:t/>
            </a:r>
            <a:br>
              <a:rPr lang="en-US" sz="4400" dirty="0"/>
            </a:br>
            <a:endParaRPr lang="en-US" sz="4400" dirty="0">
              <a:solidFill>
                <a:srgbClr val="FFFF00"/>
              </a:solidFill>
              <a:latin typeface="American Typewriter"/>
              <a:cs typeface="American Typewriter"/>
            </a:endParaRPr>
          </a:p>
        </p:txBody>
      </p:sp>
      <p:sp>
        <p:nvSpPr>
          <p:cNvPr id="186371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0" y="4312665"/>
            <a:ext cx="9018984" cy="2678906"/>
          </a:xfrm>
        </p:spPr>
        <p:txBody>
          <a:bodyPr rIns="28570"/>
          <a:lstStyle/>
          <a:p>
            <a:pPr marL="268970" indent="0" eaLnBrk="1" hangingPunct="1">
              <a:lnSpc>
                <a:spcPct val="90000"/>
              </a:lnSpc>
              <a:buNone/>
            </a:pPr>
            <a:r>
              <a:rPr lang="en-US" sz="3600" dirty="0">
                <a:latin typeface="Helvetica"/>
                <a:ea typeface="Arial" charset="0"/>
                <a:cs typeface="Helvetica"/>
                <a:sym typeface="Arial" charset="0"/>
              </a:rPr>
              <a:t>Moo K. </a:t>
            </a:r>
            <a:r>
              <a:rPr lang="en-US" sz="3600" dirty="0" smtClean="0">
                <a:latin typeface="Helvetica"/>
                <a:ea typeface="Arial" charset="0"/>
                <a:cs typeface="Helvetica"/>
                <a:sym typeface="Arial" charset="0"/>
              </a:rPr>
              <a:t>Chung</a:t>
            </a:r>
            <a:endParaRPr lang="en-US" sz="3200" dirty="0">
              <a:latin typeface="Helvetica"/>
              <a:ea typeface="Calibri" charset="0"/>
              <a:cs typeface="Helvetica"/>
              <a:sym typeface="Arial" charset="0"/>
            </a:endParaRPr>
          </a:p>
          <a:p>
            <a:pPr marL="268970" indent="0" eaLnBrk="1" hangingPunct="1">
              <a:lnSpc>
                <a:spcPct val="90000"/>
              </a:lnSpc>
              <a:buNone/>
            </a:pPr>
            <a:r>
              <a:rPr lang="en-US" sz="3200" dirty="0" smtClean="0">
                <a:latin typeface="Helvetica"/>
                <a:ea typeface="Arial" charset="0"/>
                <a:cs typeface="Helvetica"/>
                <a:sym typeface="Arial" charset="0"/>
              </a:rPr>
              <a:t>University </a:t>
            </a:r>
            <a:r>
              <a:rPr lang="en-US" sz="3200" dirty="0">
                <a:latin typeface="Helvetica"/>
                <a:ea typeface="Arial" charset="0"/>
                <a:cs typeface="Helvetica"/>
                <a:sym typeface="Arial" charset="0"/>
              </a:rPr>
              <a:t>of Wisconsin-</a:t>
            </a:r>
            <a:r>
              <a:rPr lang="en-US" sz="3200" dirty="0" smtClean="0">
                <a:latin typeface="Helvetica"/>
                <a:ea typeface="Arial" charset="0"/>
                <a:cs typeface="Helvetica"/>
                <a:sym typeface="Arial" charset="0"/>
              </a:rPr>
              <a:t>Madison</a:t>
            </a:r>
            <a:endParaRPr lang="en-US" sz="3200" dirty="0">
              <a:solidFill>
                <a:srgbClr val="FF6600"/>
              </a:solidFill>
              <a:latin typeface="Helvetica"/>
              <a:ea typeface="Arial" charset="0"/>
              <a:cs typeface="Helvetica"/>
              <a:sym typeface="Arial" charset="0"/>
            </a:endParaRPr>
          </a:p>
          <a:p>
            <a:pPr marL="268970" indent="0" eaLnBrk="1" hangingPunct="1">
              <a:lnSpc>
                <a:spcPct val="90000"/>
              </a:lnSpc>
              <a:buNone/>
            </a:pPr>
            <a:r>
              <a:rPr lang="en-US" sz="3200" dirty="0" err="1" smtClean="0">
                <a:solidFill>
                  <a:srgbClr val="FF6600"/>
                </a:solidFill>
                <a:latin typeface="American Typewriter"/>
                <a:ea typeface="Arial" charset="0"/>
                <a:cs typeface="American Typewriter"/>
                <a:sym typeface="Arial" charset="0"/>
              </a:rPr>
              <a:t>www.cs.wisc.edu</a:t>
            </a:r>
            <a:r>
              <a:rPr lang="en-US" sz="3200" dirty="0">
                <a:solidFill>
                  <a:srgbClr val="FF6600"/>
                </a:solidFill>
                <a:latin typeface="American Typewriter"/>
                <a:ea typeface="Arial" charset="0"/>
                <a:cs typeface="American Typewriter"/>
                <a:sym typeface="Arial" charset="0"/>
              </a:rPr>
              <a:t>/~</a:t>
            </a:r>
            <a:r>
              <a:rPr lang="en-US" sz="3200" dirty="0" err="1">
                <a:solidFill>
                  <a:srgbClr val="FF6600"/>
                </a:solidFill>
                <a:latin typeface="American Typewriter"/>
                <a:ea typeface="Arial" charset="0"/>
                <a:cs typeface="American Typewriter"/>
                <a:sym typeface="Arial" charset="0"/>
              </a:rPr>
              <a:t>mchung</a:t>
            </a:r>
            <a:endParaRPr lang="en-US" sz="3200" dirty="0">
              <a:solidFill>
                <a:srgbClr val="FF6600"/>
              </a:solidFill>
              <a:latin typeface="American Typewriter"/>
              <a:ea typeface="Arial" charset="0"/>
              <a:cs typeface="American Typewriter"/>
              <a:sym typeface="Arial" charset="0"/>
            </a:endParaRPr>
          </a:p>
          <a:p>
            <a:pPr marL="268970" indent="0" eaLnBrk="1" hangingPunct="1">
              <a:lnSpc>
                <a:spcPct val="90000"/>
              </a:lnSpc>
              <a:buNone/>
            </a:pPr>
            <a:endParaRPr lang="en-US" sz="3200" dirty="0">
              <a:latin typeface="Helvetica"/>
              <a:ea typeface="Arial" charset="0"/>
              <a:cs typeface="Helvetica"/>
              <a:sym typeface="Arial" charset="0"/>
            </a:endParaRPr>
          </a:p>
        </p:txBody>
      </p:sp>
      <p:pic>
        <p:nvPicPr>
          <p:cNvPr id="186372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3252" y="-16686"/>
            <a:ext cx="5357813" cy="13394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6312" y="-23091"/>
            <a:ext cx="4357688" cy="1362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994661" y="6539964"/>
            <a:ext cx="7655339" cy="3180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8970" indent="0" eaLnBrk="1" hangingPunct="1">
              <a:lnSpc>
                <a:spcPct val="90000"/>
              </a:lnSpc>
              <a:buNone/>
            </a:pPr>
            <a:r>
              <a:rPr lang="en-US" sz="1600" i="1" dirty="0" smtClean="0">
                <a:solidFill>
                  <a:schemeClr val="tx1"/>
                </a:solidFill>
                <a:latin typeface="Helvetica"/>
                <a:ea typeface="Calibri" charset="0"/>
                <a:cs typeface="Helvetica"/>
                <a:sym typeface="Arial" charset="0"/>
              </a:rPr>
              <a:t>ENAR 116 Current Trend in Topological Data Analysis March 15 Wed 10:30am </a:t>
            </a:r>
            <a:endParaRPr lang="en-US" sz="1600" i="1" dirty="0">
              <a:solidFill>
                <a:schemeClr val="tx1"/>
              </a:solidFill>
              <a:latin typeface="Helvetica"/>
              <a:ea typeface="Calibri" charset="0"/>
              <a:cs typeface="Helvetica"/>
              <a:sym typeface="Arial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  <a:solidFill>
            <a:schemeClr val="tx1"/>
          </a:solidFill>
        </p:spPr>
        <p:txBody>
          <a:bodyPr>
            <a:noAutofit/>
          </a:bodyPr>
          <a:lstStyle/>
          <a:p>
            <a:r>
              <a:rPr lang="en-US" dirty="0" smtClean="0">
                <a:solidFill>
                  <a:srgbClr val="FFFF00"/>
                </a:solidFill>
                <a:latin typeface="American Typewriter"/>
                <a:cs typeface="American Typewriter"/>
              </a:rPr>
              <a:t>Paired contrast images</a:t>
            </a:r>
            <a:endParaRPr lang="en-US" dirty="0">
              <a:solidFill>
                <a:srgbClr val="FFFF00"/>
              </a:solidFill>
              <a:latin typeface="American Typewriter"/>
              <a:cs typeface="American Typewriter"/>
            </a:endParaRPr>
          </a:p>
        </p:txBody>
      </p:sp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60970818"/>
              </p:ext>
            </p:extLst>
          </p:nvPr>
        </p:nvGraphicFramePr>
        <p:xfrm>
          <a:off x="4422839" y="3076557"/>
          <a:ext cx="4600737" cy="7548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644" name="Equation" r:id="rId4" imgW="1320800" imgH="215900" progId="Equation.3">
                  <p:embed/>
                </p:oleObj>
              </mc:Choice>
              <mc:Fallback>
                <p:oleObj name="Equation" r:id="rId4" imgW="1320800" imgH="215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422839" y="3076557"/>
                        <a:ext cx="4600737" cy="75484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Rectangle 19"/>
          <p:cNvSpPr/>
          <p:nvPr/>
        </p:nvSpPr>
        <p:spPr>
          <a:xfrm>
            <a:off x="6324600" y="4343400"/>
            <a:ext cx="2743200" cy="557362"/>
          </a:xfrm>
          <a:prstGeom prst="rect">
            <a:avLst/>
          </a:prstGeom>
        </p:spPr>
        <p:txBody>
          <a:bodyPr wrap="square" lIns="64288" tIns="32144" rIns="64288" bIns="32144">
            <a:spAutoFit/>
          </a:bodyPr>
          <a:lstStyle/>
          <a:p>
            <a:r>
              <a:rPr lang="en-US" altLang="zh-TW" sz="3200" dirty="0">
                <a:solidFill>
                  <a:schemeClr val="tx1"/>
                </a:solidFill>
                <a:latin typeface="Helvetica"/>
                <a:cs typeface="Helvetica"/>
              </a:rPr>
              <a:t>Contrast map</a:t>
            </a:r>
            <a:endParaRPr lang="en-US" sz="3200" dirty="0">
              <a:solidFill>
                <a:schemeClr val="tx1"/>
              </a:solidFill>
              <a:latin typeface="Helvetica"/>
              <a:cs typeface="Helvetica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74106" y="5078100"/>
            <a:ext cx="4287582" cy="177990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8600" y="838200"/>
            <a:ext cx="8686800" cy="1905910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381001" y="1447800"/>
            <a:ext cx="1781908" cy="523220"/>
          </a:xfrm>
          <a:prstGeom prst="rect">
            <a:avLst/>
          </a:prstGeom>
          <a:solidFill>
            <a:schemeClr val="tx1"/>
          </a:solidFill>
        </p:spPr>
        <p:txBody>
          <a:bodyPr wrap="none" lIns="91435" tIns="45718" rIns="91435" bIns="45718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Helvetica"/>
                <a:cs typeface="Helvetica"/>
              </a:rPr>
              <a:t>$0, $1, $5</a:t>
            </a:r>
          </a:p>
        </p:txBody>
      </p:sp>
      <p:sp>
        <p:nvSpPr>
          <p:cNvPr id="23" name="Rectangle 22"/>
          <p:cNvSpPr/>
          <p:nvPr/>
        </p:nvSpPr>
        <p:spPr>
          <a:xfrm>
            <a:off x="4800600" y="1371600"/>
            <a:ext cx="1752600" cy="685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8" rIns="91435" bIns="45718" rtlCol="0" anchor="ctr"/>
          <a:lstStyle/>
          <a:p>
            <a:pPr algn="ctr"/>
            <a:endParaRPr lang="en-US"/>
          </a:p>
        </p:txBody>
      </p:sp>
      <p:sp>
        <p:nvSpPr>
          <p:cNvPr id="25" name="5-Point Star 24"/>
          <p:cNvSpPr/>
          <p:nvPr/>
        </p:nvSpPr>
        <p:spPr>
          <a:xfrm>
            <a:off x="5410200" y="1447800"/>
            <a:ext cx="457200" cy="457200"/>
          </a:xfrm>
          <a:prstGeom prst="star5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8" rIns="91435" bIns="45718"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609601" y="2362200"/>
            <a:ext cx="7696200" cy="553998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txBody>
          <a:bodyPr wrap="square" lIns="91435" tIns="45718" rIns="91435" bIns="45718" rtlCol="0">
            <a:spAutoFit/>
          </a:bodyPr>
          <a:lstStyle/>
          <a:p>
            <a:endParaRPr lang="en-US" dirty="0"/>
          </a:p>
        </p:txBody>
      </p:sp>
      <p:sp>
        <p:nvSpPr>
          <p:cNvPr id="29" name="Rectangle 28"/>
          <p:cNvSpPr/>
          <p:nvPr/>
        </p:nvSpPr>
        <p:spPr>
          <a:xfrm>
            <a:off x="228600" y="2743200"/>
            <a:ext cx="4293890" cy="2219352"/>
          </a:xfrm>
          <a:prstGeom prst="rect">
            <a:avLst/>
          </a:prstGeom>
          <a:ln>
            <a:noFill/>
            <a:prstDash val="dash"/>
          </a:ln>
        </p:spPr>
        <p:txBody>
          <a:bodyPr wrap="square" lIns="64284" tIns="32142" rIns="64284" bIns="32142">
            <a:spAutoFit/>
          </a:bodyPr>
          <a:lstStyle/>
          <a:p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Helvetica"/>
                <a:cs typeface="Helvetica"/>
              </a:rPr>
              <a:t>3 runs of 40 trials </a:t>
            </a:r>
          </a:p>
          <a:p>
            <a:endParaRPr lang="en-US" sz="2800" dirty="0">
              <a:solidFill>
                <a:schemeClr val="bg1">
                  <a:lumMod val="50000"/>
                </a:schemeClr>
              </a:solidFill>
              <a:latin typeface="Helvetica"/>
              <a:cs typeface="Helvetica"/>
            </a:endParaRPr>
          </a:p>
          <a:p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Helvetica"/>
                <a:cs typeface="Helvetica"/>
              </a:rPr>
              <a:t>delay for $0 trials</a:t>
            </a:r>
          </a:p>
          <a:p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Helvetica"/>
                <a:cs typeface="Helvetica"/>
              </a:rPr>
              <a:t>delay for $1 trials</a:t>
            </a:r>
          </a:p>
          <a:p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Helvetica"/>
                <a:cs typeface="Helvetica"/>
              </a:rPr>
              <a:t>delay for $5 trials</a:t>
            </a:r>
          </a:p>
        </p:txBody>
      </p:sp>
      <p:cxnSp>
        <p:nvCxnSpPr>
          <p:cNvPr id="31" name="Straight Arrow Connector 30"/>
          <p:cNvCxnSpPr/>
          <p:nvPr/>
        </p:nvCxnSpPr>
        <p:spPr>
          <a:xfrm flipH="1">
            <a:off x="3048000" y="3886200"/>
            <a:ext cx="228600" cy="0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H="1">
            <a:off x="3048000" y="4724400"/>
            <a:ext cx="228600" cy="0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3276600" y="3886200"/>
            <a:ext cx="0" cy="83820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45" name="Object 4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87302782"/>
              </p:ext>
            </p:extLst>
          </p:nvPr>
        </p:nvGraphicFramePr>
        <p:xfrm>
          <a:off x="3276600" y="4038600"/>
          <a:ext cx="398376" cy="490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645" name="Equation" r:id="rId8" imgW="114300" imgH="139700" progId="Equation.3">
                  <p:embed/>
                </p:oleObj>
              </mc:Choice>
              <mc:Fallback>
                <p:oleObj name="Equation" r:id="rId8" imgW="114300" imgH="139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3276600" y="4038600"/>
                        <a:ext cx="398376" cy="4905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6" name="Rectangle 45"/>
          <p:cNvSpPr/>
          <p:nvPr/>
        </p:nvSpPr>
        <p:spPr>
          <a:xfrm>
            <a:off x="4355100" y="2602631"/>
            <a:ext cx="2651151" cy="400105"/>
          </a:xfrm>
          <a:prstGeom prst="rect">
            <a:avLst/>
          </a:prstGeom>
        </p:spPr>
        <p:txBody>
          <a:bodyPr wrap="none" lIns="91435" tIns="45718" rIns="91435" bIns="45718">
            <a:spAutoFit/>
          </a:bodyPr>
          <a:lstStyle/>
          <a:p>
            <a:r>
              <a:rPr lang="en-US" altLang="zh-TW" sz="2000" dirty="0" smtClean="0">
                <a:solidFill>
                  <a:srgbClr val="7F7F7F"/>
                </a:solidFill>
                <a:latin typeface="Helvetica"/>
                <a:cs typeface="Helvetica"/>
              </a:rPr>
              <a:t>General Linear Model</a:t>
            </a:r>
            <a:endParaRPr lang="en-US" sz="2000" dirty="0">
              <a:solidFill>
                <a:srgbClr val="7F7F7F"/>
              </a:solidFill>
              <a:latin typeface="Helvetica"/>
              <a:cs typeface="Helvetica"/>
            </a:endParaRPr>
          </a:p>
        </p:txBody>
      </p:sp>
      <p:graphicFrame>
        <p:nvGraphicFramePr>
          <p:cNvPr id="47" name="Object 4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56898879"/>
              </p:ext>
            </p:extLst>
          </p:nvPr>
        </p:nvGraphicFramePr>
        <p:xfrm>
          <a:off x="4648920" y="4191000"/>
          <a:ext cx="1668492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646" name="Equation" r:id="rId10" imgW="406400" imgH="203200" progId="Equation.3">
                  <p:embed/>
                </p:oleObj>
              </mc:Choice>
              <mc:Fallback>
                <p:oleObj name="Equation" r:id="rId10" imgW="406400" imgH="203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4648920" y="4191000"/>
                        <a:ext cx="1668492" cy="838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49" name="Straight Arrow Connector 48"/>
          <p:cNvCxnSpPr/>
          <p:nvPr/>
        </p:nvCxnSpPr>
        <p:spPr>
          <a:xfrm>
            <a:off x="3657600" y="4343400"/>
            <a:ext cx="990600" cy="304800"/>
          </a:xfrm>
          <a:prstGeom prst="straightConnector1">
            <a:avLst/>
          </a:prstGeom>
          <a:ln>
            <a:solidFill>
              <a:srgbClr val="7F7F7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/>
          <p:nvPr/>
        </p:nvCxnSpPr>
        <p:spPr>
          <a:xfrm flipH="1">
            <a:off x="5638800" y="3657600"/>
            <a:ext cx="685800" cy="685800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5830" y="5077506"/>
            <a:ext cx="4397822" cy="178049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23319" y="825360"/>
            <a:ext cx="8175705" cy="338554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  <a:latin typeface="American Typewriter"/>
                <a:cs typeface="American Typewriter"/>
              </a:rPr>
              <a:t>Monetary incentive delay task</a:t>
            </a:r>
            <a:endParaRPr lang="en-US" sz="16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60392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154519" y="2933339"/>
            <a:ext cx="7024793" cy="1330523"/>
          </a:xfrm>
        </p:spPr>
        <p:txBody>
          <a:bodyPr/>
          <a:lstStyle/>
          <a:p>
            <a:pPr algn="l"/>
            <a:r>
              <a:rPr lang="en-US" sz="5600" dirty="0" smtClean="0">
                <a:solidFill>
                  <a:srgbClr val="FFFF66"/>
                </a:solidFill>
              </a:rPr>
              <a:t>Sparse hyper-networks on paired images</a:t>
            </a:r>
            <a:endParaRPr lang="en-US" sz="5600" dirty="0">
              <a:solidFill>
                <a:srgbClr val="FFFF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920798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Title 1"/>
          <p:cNvSpPr txBox="1">
            <a:spLocks/>
          </p:cNvSpPr>
          <p:nvPr/>
        </p:nvSpPr>
        <p:spPr>
          <a:xfrm>
            <a:off x="0" y="3"/>
            <a:ext cx="9144000" cy="689769"/>
          </a:xfrm>
          <a:prstGeom prst="rect">
            <a:avLst/>
          </a:prstGeom>
          <a:solidFill>
            <a:srgbClr val="000000"/>
          </a:solidFill>
        </p:spPr>
        <p:txBody>
          <a:bodyPr vert="horz" lIns="91425" tIns="45713" rIns="91425" bIns="45713" rtlCol="0" anchor="ctr">
            <a:normAutofit fontScale="900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dirty="0" smtClean="0">
                <a:solidFill>
                  <a:srgbClr val="FFFF00"/>
                </a:solidFill>
                <a:latin typeface="American Typewriter"/>
                <a:cs typeface="American Typewriter"/>
              </a:rPr>
              <a:t>Brain connectivity analysis</a:t>
            </a:r>
            <a:endParaRPr lang="en-US" dirty="0">
              <a:solidFill>
                <a:srgbClr val="FFFF00"/>
              </a:solidFill>
              <a:latin typeface="American Typewriter"/>
              <a:cs typeface="American Typewriter"/>
            </a:endParaRPr>
          </a:p>
        </p:txBody>
      </p:sp>
      <p:pic>
        <p:nvPicPr>
          <p:cNvPr id="115" name="Picture 1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02782" y="1163160"/>
            <a:ext cx="3941218" cy="3650726"/>
          </a:xfrm>
          <a:prstGeom prst="rect">
            <a:avLst/>
          </a:prstGeom>
        </p:spPr>
      </p:pic>
      <p:pic>
        <p:nvPicPr>
          <p:cNvPr id="117" name="Picture 116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798" y="3164521"/>
            <a:ext cx="330200" cy="292100"/>
          </a:xfrm>
          <a:prstGeom prst="rect">
            <a:avLst/>
          </a:prstGeom>
        </p:spPr>
      </p:pic>
      <p:pic>
        <p:nvPicPr>
          <p:cNvPr id="118" name="Picture 117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7392" y="709055"/>
            <a:ext cx="381000" cy="355600"/>
          </a:xfrm>
          <a:prstGeom prst="rect">
            <a:avLst/>
          </a:prstGeom>
        </p:spPr>
      </p:pic>
      <p:sp>
        <p:nvSpPr>
          <p:cNvPr id="120" name="Rectangle 119"/>
          <p:cNvSpPr/>
          <p:nvPr/>
        </p:nvSpPr>
        <p:spPr>
          <a:xfrm>
            <a:off x="6959050" y="3233518"/>
            <a:ext cx="119641" cy="125315"/>
          </a:xfrm>
          <a:prstGeom prst="rect">
            <a:avLst/>
          </a:prstGeom>
          <a:noFill/>
          <a:ln w="19050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5" tIns="45713" rIns="91425" bIns="45713" rtlCol="0" anchor="ctr"/>
          <a:lstStyle/>
          <a:p>
            <a:pPr algn="ctr" defTabSz="45713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srgbClr val="000000"/>
              </a:solidFill>
              <a:latin typeface="Helvetica"/>
              <a:cs typeface="Helvetica"/>
            </a:endParaRPr>
          </a:p>
        </p:txBody>
      </p:sp>
      <p:cxnSp>
        <p:nvCxnSpPr>
          <p:cNvPr id="125" name="Straight Connector 124"/>
          <p:cNvCxnSpPr/>
          <p:nvPr/>
        </p:nvCxnSpPr>
        <p:spPr>
          <a:xfrm>
            <a:off x="5124046" y="3314536"/>
            <a:ext cx="1847898" cy="0"/>
          </a:xfrm>
          <a:prstGeom prst="line">
            <a:avLst/>
          </a:prstGeom>
          <a:ln w="3175" cmpd="sng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/>
          <p:cNvCxnSpPr>
            <a:endCxn id="120" idx="0"/>
          </p:cNvCxnSpPr>
          <p:nvPr/>
        </p:nvCxnSpPr>
        <p:spPr>
          <a:xfrm>
            <a:off x="7018870" y="1166705"/>
            <a:ext cx="0" cy="2066812"/>
          </a:xfrm>
          <a:prstGeom prst="line">
            <a:avLst/>
          </a:prstGeom>
          <a:ln w="3175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548640" y="5207021"/>
            <a:ext cx="8097520" cy="1357569"/>
          </a:xfrm>
          <a:prstGeom prst="rect">
            <a:avLst/>
          </a:prstGeom>
          <a:noFill/>
        </p:spPr>
        <p:txBody>
          <a:bodyPr wrap="square" lIns="64281" tIns="32140" rIns="64281" bIns="32140" rtlCol="0">
            <a:spAutoFit/>
          </a:bodyPr>
          <a:lstStyle/>
          <a:p>
            <a:r>
              <a:rPr lang="en-US" sz="2800" i="1" dirty="0">
                <a:solidFill>
                  <a:srgbClr val="000000"/>
                </a:solidFill>
                <a:latin typeface="Helvetica"/>
                <a:cs typeface="Helvetica"/>
              </a:rPr>
              <a:t>p</a:t>
            </a:r>
            <a:r>
              <a:rPr lang="en-US" sz="2800" dirty="0">
                <a:solidFill>
                  <a:srgbClr val="000000"/>
                </a:solidFill>
                <a:latin typeface="Helvetica"/>
                <a:cs typeface="Helvetica"/>
              </a:rPr>
              <a:t>=25972 voxels </a:t>
            </a:r>
            <a:r>
              <a:rPr lang="en-US" sz="2800" dirty="0" smtClean="0">
                <a:solidFill>
                  <a:srgbClr val="000000"/>
                </a:solidFill>
                <a:latin typeface="Helvetica"/>
                <a:cs typeface="Helvetica"/>
              </a:rPr>
              <a:t>(3mm) in </a:t>
            </a:r>
            <a:r>
              <a:rPr lang="en-US" sz="2800" dirty="0">
                <a:solidFill>
                  <a:srgbClr val="000000"/>
                </a:solidFill>
                <a:latin typeface="Helvetica"/>
                <a:cs typeface="Helvetica"/>
              </a:rPr>
              <a:t>the </a:t>
            </a:r>
            <a:r>
              <a:rPr lang="en-US" sz="2800" dirty="0" smtClean="0">
                <a:solidFill>
                  <a:srgbClr val="000000"/>
                </a:solidFill>
                <a:latin typeface="Helvetica"/>
                <a:cs typeface="Helvetica"/>
              </a:rPr>
              <a:t>brain</a:t>
            </a:r>
            <a:endParaRPr lang="en-US" sz="2800" dirty="0">
              <a:solidFill>
                <a:srgbClr val="000000"/>
              </a:solidFill>
              <a:latin typeface="Helvetica"/>
              <a:cs typeface="Helvetica"/>
            </a:endParaRPr>
          </a:p>
          <a:p>
            <a:r>
              <a:rPr lang="en-US" sz="2800" dirty="0">
                <a:solidFill>
                  <a:srgbClr val="000000"/>
                </a:solidFill>
                <a:latin typeface="Helvetica"/>
                <a:cs typeface="Helvetica"/>
              </a:rPr>
              <a:t>25972 x 25972 = </a:t>
            </a:r>
            <a:r>
              <a:rPr lang="en-US" sz="2800" dirty="0" smtClean="0">
                <a:solidFill>
                  <a:srgbClr val="FF6600"/>
                </a:solidFill>
                <a:latin typeface="Helvetica"/>
                <a:cs typeface="Helvetica"/>
              </a:rPr>
              <a:t>0.67 </a:t>
            </a:r>
            <a:r>
              <a:rPr lang="en-US" sz="2800" dirty="0">
                <a:solidFill>
                  <a:srgbClr val="FF6600"/>
                </a:solidFill>
                <a:latin typeface="Helvetica"/>
                <a:cs typeface="Helvetica"/>
              </a:rPr>
              <a:t>billion </a:t>
            </a:r>
            <a:r>
              <a:rPr lang="en-US" sz="2800" dirty="0" smtClean="0">
                <a:solidFill>
                  <a:srgbClr val="FF6600"/>
                </a:solidFill>
                <a:latin typeface="Helvetica"/>
                <a:cs typeface="Helvetica"/>
              </a:rPr>
              <a:t>connections</a:t>
            </a:r>
            <a:endParaRPr lang="en-US" sz="2800" dirty="0" smtClean="0">
              <a:solidFill>
                <a:schemeClr val="tx1"/>
              </a:solidFill>
              <a:latin typeface="Helvetica"/>
              <a:cs typeface="Helvetica"/>
            </a:endParaRPr>
          </a:p>
          <a:p>
            <a:r>
              <a:rPr lang="en-US" sz="2800" dirty="0" smtClean="0">
                <a:solidFill>
                  <a:srgbClr val="000000"/>
                </a:solidFill>
                <a:latin typeface="Helvetica"/>
                <a:cs typeface="Helvetica"/>
              </a:rPr>
              <a:t>5.2GB memory, </a:t>
            </a:r>
            <a:r>
              <a:rPr lang="en-US" sz="2800" dirty="0">
                <a:solidFill>
                  <a:srgbClr val="FF6600"/>
                </a:solidFill>
                <a:latin typeface="Helvetica"/>
                <a:cs typeface="Helvetica"/>
              </a:rPr>
              <a:t>6</a:t>
            </a:r>
            <a:r>
              <a:rPr lang="en-US" sz="2800" dirty="0" smtClean="0">
                <a:solidFill>
                  <a:srgbClr val="FF6600"/>
                </a:solidFill>
                <a:latin typeface="Helvetica"/>
                <a:cs typeface="Helvetica"/>
              </a:rPr>
              <a:t>min</a:t>
            </a:r>
            <a:r>
              <a:rPr lang="en-US" sz="2800" dirty="0" smtClean="0">
                <a:solidFill>
                  <a:srgbClr val="000000"/>
                </a:solidFill>
                <a:latin typeface="Helvetica"/>
                <a:cs typeface="Helvetica"/>
              </a:rPr>
              <a:t> to load/save </a:t>
            </a:r>
            <a:r>
              <a:rPr lang="en-US" sz="2800" dirty="0">
                <a:solidFill>
                  <a:srgbClr val="000000"/>
                </a:solidFill>
                <a:latin typeface="Helvetica"/>
                <a:cs typeface="Helvetica"/>
              </a:rPr>
              <a:t>to </a:t>
            </a:r>
            <a:r>
              <a:rPr lang="en-US" sz="2800" dirty="0" smtClean="0">
                <a:solidFill>
                  <a:srgbClr val="000000"/>
                </a:solidFill>
                <a:latin typeface="Helvetica"/>
                <a:cs typeface="Helvetica"/>
              </a:rPr>
              <a:t>a hard drive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805999" y="3075045"/>
            <a:ext cx="119641" cy="125315"/>
          </a:xfrm>
          <a:prstGeom prst="rect">
            <a:avLst/>
          </a:prstGeom>
          <a:noFill/>
          <a:ln w="3175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 defTabSz="457154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Helvetica"/>
              <a:cs typeface="Helvetica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865819" y="3012386"/>
            <a:ext cx="119641" cy="125315"/>
          </a:xfrm>
          <a:prstGeom prst="rect">
            <a:avLst/>
          </a:prstGeom>
          <a:noFill/>
          <a:ln w="3175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 defTabSz="457154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Helvetica"/>
              <a:cs typeface="Helvetica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 flipH="1">
            <a:off x="1806000" y="3012385"/>
            <a:ext cx="59820" cy="62658"/>
          </a:xfrm>
          <a:prstGeom prst="line">
            <a:avLst/>
          </a:prstGeom>
          <a:ln w="3175" cmpd="sng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1925641" y="3012385"/>
            <a:ext cx="59820" cy="62658"/>
          </a:xfrm>
          <a:prstGeom prst="line">
            <a:avLst/>
          </a:prstGeom>
          <a:ln w="3175" cmpd="sng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1925641" y="3139749"/>
            <a:ext cx="59820" cy="62658"/>
          </a:xfrm>
          <a:prstGeom prst="line">
            <a:avLst/>
          </a:prstGeom>
          <a:ln w="3175" cmpd="sng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1806000" y="3139749"/>
            <a:ext cx="59820" cy="62658"/>
          </a:xfrm>
          <a:prstGeom prst="line">
            <a:avLst/>
          </a:prstGeom>
          <a:ln w="3175" cmpd="sng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3457407" y="2663029"/>
            <a:ext cx="119641" cy="125315"/>
          </a:xfrm>
          <a:prstGeom prst="rect">
            <a:avLst/>
          </a:prstGeom>
          <a:noFill/>
          <a:ln w="3175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 defTabSz="457154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Helvetica"/>
              <a:cs typeface="Helvetica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517228" y="2600371"/>
            <a:ext cx="119641" cy="125315"/>
          </a:xfrm>
          <a:prstGeom prst="rect">
            <a:avLst/>
          </a:prstGeom>
          <a:noFill/>
          <a:ln w="3175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 defTabSz="457154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Helvetica"/>
              <a:cs typeface="Helvetica"/>
            </a:endParaRPr>
          </a:p>
        </p:txBody>
      </p:sp>
      <p:cxnSp>
        <p:nvCxnSpPr>
          <p:cNvPr id="20" name="Straight Connector 19"/>
          <p:cNvCxnSpPr/>
          <p:nvPr/>
        </p:nvCxnSpPr>
        <p:spPr>
          <a:xfrm flipH="1">
            <a:off x="3457408" y="2600369"/>
            <a:ext cx="59820" cy="62658"/>
          </a:xfrm>
          <a:prstGeom prst="line">
            <a:avLst/>
          </a:prstGeom>
          <a:ln w="3175" cmpd="sng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3577049" y="2600369"/>
            <a:ext cx="59820" cy="62658"/>
          </a:xfrm>
          <a:prstGeom prst="line">
            <a:avLst/>
          </a:prstGeom>
          <a:ln w="3175" cmpd="sng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3577049" y="2727733"/>
            <a:ext cx="59820" cy="62658"/>
          </a:xfrm>
          <a:prstGeom prst="line">
            <a:avLst/>
          </a:prstGeom>
          <a:ln w="3175" cmpd="sng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3457408" y="2727733"/>
            <a:ext cx="59820" cy="62658"/>
          </a:xfrm>
          <a:prstGeom prst="line">
            <a:avLst/>
          </a:prstGeom>
          <a:ln w="3175" cmpd="sng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>
            <a:spLocks noChangeAspect="1"/>
          </p:cNvSpPr>
          <p:nvPr/>
        </p:nvSpPr>
        <p:spPr>
          <a:xfrm>
            <a:off x="433979" y="2060473"/>
            <a:ext cx="2750114" cy="2624920"/>
          </a:xfrm>
          <a:prstGeom prst="rect">
            <a:avLst/>
          </a:prstGeom>
          <a:noFill/>
          <a:ln w="28575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 defTabSz="457154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Helvetica"/>
              <a:cs typeface="Helvetica"/>
            </a:endParaRPr>
          </a:p>
        </p:txBody>
      </p:sp>
      <p:cxnSp>
        <p:nvCxnSpPr>
          <p:cNvPr id="25" name="Straight Connector 24"/>
          <p:cNvCxnSpPr>
            <a:cxnSpLocks noChangeAspect="1"/>
          </p:cNvCxnSpPr>
          <p:nvPr/>
        </p:nvCxnSpPr>
        <p:spPr>
          <a:xfrm flipH="1">
            <a:off x="431155" y="1155679"/>
            <a:ext cx="863813" cy="904794"/>
          </a:xfrm>
          <a:prstGeom prst="line">
            <a:avLst/>
          </a:prstGeom>
          <a:ln w="28575" cmpd="sng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>
            <a:cxnSpLocks noChangeAspect="1"/>
          </p:cNvCxnSpPr>
          <p:nvPr/>
        </p:nvCxnSpPr>
        <p:spPr>
          <a:xfrm flipH="1">
            <a:off x="3184093" y="1158639"/>
            <a:ext cx="860988" cy="901835"/>
          </a:xfrm>
          <a:prstGeom prst="line">
            <a:avLst/>
          </a:prstGeom>
          <a:ln w="28575" cmpd="sng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>
            <a:cxnSpLocks noChangeAspect="1"/>
          </p:cNvCxnSpPr>
          <p:nvPr/>
        </p:nvCxnSpPr>
        <p:spPr>
          <a:xfrm flipH="1">
            <a:off x="3184093" y="3783560"/>
            <a:ext cx="860988" cy="901835"/>
          </a:xfrm>
          <a:prstGeom prst="line">
            <a:avLst/>
          </a:prstGeom>
          <a:ln w="28575" cmpd="sng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>
            <a:cxnSpLocks noChangeAspect="1"/>
          </p:cNvCxnSpPr>
          <p:nvPr/>
        </p:nvCxnSpPr>
        <p:spPr>
          <a:xfrm flipH="1">
            <a:off x="431156" y="3780600"/>
            <a:ext cx="863812" cy="904794"/>
          </a:xfrm>
          <a:prstGeom prst="line">
            <a:avLst/>
          </a:prstGeom>
          <a:ln w="28575" cmpd="sng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9" name="Picture 28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7806" y="2307428"/>
            <a:ext cx="381000" cy="355600"/>
          </a:xfrm>
          <a:prstGeom prst="rect">
            <a:avLst/>
          </a:prstGeom>
        </p:spPr>
      </p:pic>
      <p:pic>
        <p:nvPicPr>
          <p:cNvPr id="30" name="Picture 29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0360" y="2720287"/>
            <a:ext cx="330200" cy="292100"/>
          </a:xfrm>
          <a:prstGeom prst="rect">
            <a:avLst/>
          </a:prstGeom>
        </p:spPr>
      </p:pic>
      <p:sp>
        <p:nvSpPr>
          <p:cNvPr id="31" name="Rectangle 30"/>
          <p:cNvSpPr>
            <a:spLocks noChangeAspect="1"/>
          </p:cNvSpPr>
          <p:nvPr/>
        </p:nvSpPr>
        <p:spPr>
          <a:xfrm>
            <a:off x="1294967" y="1144925"/>
            <a:ext cx="2750114" cy="2624920"/>
          </a:xfrm>
          <a:prstGeom prst="rect">
            <a:avLst/>
          </a:prstGeom>
          <a:noFill/>
          <a:ln w="28575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 defTabSz="457154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Helvetica"/>
              <a:cs typeface="Helvetica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17476" y="3098740"/>
            <a:ext cx="441402" cy="369324"/>
          </a:xfrm>
          <a:prstGeom prst="rect">
            <a:avLst/>
          </a:prstGeom>
          <a:noFill/>
        </p:spPr>
        <p:txBody>
          <a:bodyPr wrap="none" lIns="91430" tIns="45716" rIns="91430" bIns="45716" rtlCol="0">
            <a:spAutoFit/>
          </a:bodyPr>
          <a:lstStyle/>
          <a:p>
            <a:pPr defTabSz="457154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black"/>
                </a:solidFill>
                <a:latin typeface="Helvetica"/>
                <a:ea typeface="+mn-ea"/>
                <a:cs typeface="Helvetica"/>
              </a:rPr>
              <a:t>53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1636676" y="4317940"/>
            <a:ext cx="441402" cy="369324"/>
          </a:xfrm>
          <a:prstGeom prst="rect">
            <a:avLst/>
          </a:prstGeom>
          <a:noFill/>
        </p:spPr>
        <p:txBody>
          <a:bodyPr wrap="none" lIns="91430" tIns="45716" rIns="91430" bIns="45716" rtlCol="0">
            <a:spAutoFit/>
          </a:bodyPr>
          <a:lstStyle/>
          <a:p>
            <a:pPr defTabSz="457154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black"/>
                </a:solidFill>
                <a:latin typeface="Helvetica"/>
                <a:ea typeface="+mn-ea"/>
                <a:cs typeface="Helvetica"/>
              </a:rPr>
              <a:t>63</a:t>
            </a:r>
          </a:p>
        </p:txBody>
      </p:sp>
      <p:sp>
        <p:nvSpPr>
          <p:cNvPr id="35" name="TextBox 34"/>
          <p:cNvSpPr txBox="1"/>
          <p:nvPr/>
        </p:nvSpPr>
        <p:spPr>
          <a:xfrm rot="18802819">
            <a:off x="491270" y="1351608"/>
            <a:ext cx="441402" cy="369324"/>
          </a:xfrm>
          <a:prstGeom prst="rect">
            <a:avLst/>
          </a:prstGeom>
          <a:noFill/>
        </p:spPr>
        <p:txBody>
          <a:bodyPr wrap="none" lIns="91430" tIns="45716" rIns="91430" bIns="45716" rtlCol="0">
            <a:spAutoFit/>
          </a:bodyPr>
          <a:lstStyle/>
          <a:p>
            <a:pPr defTabSz="457154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black"/>
                </a:solidFill>
                <a:latin typeface="Helvetica"/>
                <a:ea typeface="+mn-ea"/>
                <a:cs typeface="Helvetica"/>
              </a:rPr>
              <a:t>46</a:t>
            </a: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73588617"/>
              </p:ext>
            </p:extLst>
          </p:nvPr>
        </p:nvGraphicFramePr>
        <p:xfrm>
          <a:off x="7147969" y="3052532"/>
          <a:ext cx="482523" cy="5790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9228" name="Equation" r:id="rId7" imgW="190500" imgH="228600" progId="Equation.3">
                  <p:embed/>
                </p:oleObj>
              </mc:Choice>
              <mc:Fallback>
                <p:oleObj name="Equation" r:id="rId7" imgW="19050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7147969" y="3052532"/>
                        <a:ext cx="482523" cy="57902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6269000" y="3482293"/>
            <a:ext cx="206487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connectivity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436102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161105-000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201" y="1916782"/>
            <a:ext cx="3003596" cy="3825207"/>
          </a:xfrm>
          <a:prstGeom prst="rect">
            <a:avLst/>
          </a:prstGeom>
          <a:ln>
            <a:solidFill>
              <a:srgbClr val="000000"/>
            </a:solidFill>
            <a:prstDash val="dot"/>
          </a:ln>
        </p:spPr>
      </p:pic>
      <p:pic>
        <p:nvPicPr>
          <p:cNvPr id="12" name="Picture 11" descr="161105-000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997" y="1489781"/>
            <a:ext cx="2954703" cy="3762941"/>
          </a:xfrm>
          <a:prstGeom prst="rect">
            <a:avLst/>
          </a:prstGeom>
          <a:ln>
            <a:solidFill>
              <a:srgbClr val="000000"/>
            </a:solidFill>
            <a:prstDash val="dot"/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6383" y="920451"/>
            <a:ext cx="2977752" cy="3792294"/>
          </a:xfrm>
          <a:prstGeom prst="rect">
            <a:avLst/>
          </a:prstGeom>
          <a:ln>
            <a:solidFill>
              <a:srgbClr val="000000"/>
            </a:solidFill>
            <a:prstDash val="dot"/>
          </a:ln>
        </p:spPr>
      </p:pic>
      <p:pic>
        <p:nvPicPr>
          <p:cNvPr id="15" name="Picture 14" descr="161105-0006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1779" y="1939177"/>
            <a:ext cx="2970399" cy="3782930"/>
          </a:xfrm>
          <a:prstGeom prst="rect">
            <a:avLst/>
          </a:prstGeom>
          <a:ln>
            <a:solidFill>
              <a:srgbClr val="000000"/>
            </a:solidFill>
            <a:prstDash val="dot"/>
          </a:ln>
        </p:spPr>
      </p:pic>
      <p:pic>
        <p:nvPicPr>
          <p:cNvPr id="16" name="Picture 15" descr="161105-0002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5372" y="1416650"/>
            <a:ext cx="2959436" cy="3768967"/>
          </a:xfrm>
          <a:prstGeom prst="rect">
            <a:avLst/>
          </a:prstGeom>
          <a:ln>
            <a:solidFill>
              <a:srgbClr val="000000"/>
            </a:solidFill>
            <a:prstDash val="dot"/>
          </a:ln>
        </p:spPr>
      </p:pic>
      <p:pic>
        <p:nvPicPr>
          <p:cNvPr id="17" name="Picture 16" descr="161105-0004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0535" y="904672"/>
            <a:ext cx="2977126" cy="3791497"/>
          </a:xfrm>
          <a:prstGeom prst="rect">
            <a:avLst/>
          </a:prstGeom>
          <a:ln>
            <a:solidFill>
              <a:srgbClr val="000000"/>
            </a:solidFill>
            <a:prstDash val="dot"/>
          </a:ln>
        </p:spPr>
      </p:pic>
      <p:cxnSp>
        <p:nvCxnSpPr>
          <p:cNvPr id="24" name="Straight Connector 23"/>
          <p:cNvCxnSpPr/>
          <p:nvPr/>
        </p:nvCxnSpPr>
        <p:spPr bwMode="auto">
          <a:xfrm>
            <a:off x="3005713" y="1709733"/>
            <a:ext cx="914400" cy="914400"/>
          </a:xfrm>
          <a:prstGeom prst="line">
            <a:avLst/>
          </a:prstGeom>
          <a:blipFill dpi="0" rotWithShape="0">
            <a:blip r:embed="rId9"/>
            <a:srcRect/>
            <a:tile tx="0" ty="0" sx="100000" sy="100000" flip="none" algn="tl"/>
          </a:blip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6" name="Line 23"/>
          <p:cNvSpPr>
            <a:spLocks noChangeShapeType="1"/>
          </p:cNvSpPr>
          <p:nvPr/>
        </p:nvSpPr>
        <p:spPr bwMode="auto">
          <a:xfrm flipV="1">
            <a:off x="2471959" y="2393184"/>
            <a:ext cx="684106" cy="672426"/>
          </a:xfrm>
          <a:prstGeom prst="line">
            <a:avLst/>
          </a:prstGeom>
          <a:noFill/>
          <a:ln w="19050" cmpd="sng">
            <a:solidFill>
              <a:srgbClr val="008000">
                <a:alpha val="50000"/>
              </a:srgbClr>
            </a:solidFill>
            <a:prstDash val="sysDash"/>
            <a:miter lim="800000"/>
            <a:headEnd type="none"/>
            <a:tailEnd type="none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>
              <a:solidFill>
                <a:srgbClr val="FFFFFF">
                  <a:lumMod val="50000"/>
                </a:srgbClr>
              </a:solidFill>
            </a:endParaRPr>
          </a:p>
        </p:txBody>
      </p:sp>
      <p:cxnSp>
        <p:nvCxnSpPr>
          <p:cNvPr id="36" name="Straight Connector 35"/>
          <p:cNvCxnSpPr/>
          <p:nvPr/>
        </p:nvCxnSpPr>
        <p:spPr bwMode="auto">
          <a:xfrm>
            <a:off x="6989560" y="2153286"/>
            <a:ext cx="914400" cy="914400"/>
          </a:xfrm>
          <a:prstGeom prst="line">
            <a:avLst/>
          </a:prstGeom>
          <a:blipFill dpi="0" rotWithShape="0">
            <a:blip r:embed="rId9"/>
            <a:srcRect/>
            <a:tile tx="0" ty="0" sx="100000" sy="100000" flip="none" algn="tl"/>
          </a:blip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5" name="Line 23"/>
          <p:cNvSpPr>
            <a:spLocks noChangeShapeType="1"/>
          </p:cNvSpPr>
          <p:nvPr/>
        </p:nvSpPr>
        <p:spPr bwMode="auto">
          <a:xfrm flipV="1">
            <a:off x="3312947" y="2311009"/>
            <a:ext cx="3264647" cy="44824"/>
          </a:xfrm>
          <a:prstGeom prst="line">
            <a:avLst/>
          </a:prstGeom>
          <a:noFill/>
          <a:ln w="28575" cmpd="sng">
            <a:solidFill>
              <a:srgbClr val="008000"/>
            </a:solidFill>
            <a:prstDash val="solid"/>
            <a:miter lim="800000"/>
            <a:headEnd type="none"/>
            <a:tailEnd type="none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64" name="Oval 63"/>
          <p:cNvSpPr>
            <a:spLocks/>
          </p:cNvSpPr>
          <p:nvPr/>
        </p:nvSpPr>
        <p:spPr bwMode="auto">
          <a:xfrm>
            <a:off x="2006339" y="2408071"/>
            <a:ext cx="170380" cy="165291"/>
          </a:xfrm>
          <a:prstGeom prst="ellipse">
            <a:avLst/>
          </a:prstGeom>
          <a:solidFill>
            <a:srgbClr val="CCFFCC">
              <a:alpha val="79000"/>
            </a:srgbClr>
          </a:solidFill>
          <a:ln w="19050" cmpd="sng">
            <a:solidFill>
              <a:srgbClr val="008000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>
              <a:solidFill>
                <a:srgbClr val="FFFFFF">
                  <a:lumMod val="50000"/>
                </a:srgbClr>
              </a:solidFill>
              <a:latin typeface="Helvetica"/>
              <a:cs typeface="Helvetica"/>
            </a:endParaRPr>
          </a:p>
        </p:txBody>
      </p:sp>
      <p:sp>
        <p:nvSpPr>
          <p:cNvPr id="66" name="Oval 65"/>
          <p:cNvSpPr>
            <a:spLocks/>
          </p:cNvSpPr>
          <p:nvPr/>
        </p:nvSpPr>
        <p:spPr bwMode="auto">
          <a:xfrm>
            <a:off x="2311704" y="3036614"/>
            <a:ext cx="170380" cy="165291"/>
          </a:xfrm>
          <a:prstGeom prst="ellipse">
            <a:avLst/>
          </a:prstGeom>
          <a:solidFill>
            <a:srgbClr val="CCFFCC">
              <a:alpha val="79000"/>
            </a:srgbClr>
          </a:solidFill>
          <a:ln w="19050" cmpd="sng">
            <a:solidFill>
              <a:srgbClr val="008000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>
              <a:solidFill>
                <a:srgbClr val="FFFFFF">
                  <a:lumMod val="50000"/>
                </a:srgbClr>
              </a:solidFill>
              <a:latin typeface="Helvetica"/>
              <a:cs typeface="Helvetica"/>
            </a:endParaRPr>
          </a:p>
        </p:txBody>
      </p:sp>
      <p:sp>
        <p:nvSpPr>
          <p:cNvPr id="68" name="Line 23"/>
          <p:cNvSpPr>
            <a:spLocks noChangeShapeType="1"/>
          </p:cNvSpPr>
          <p:nvPr/>
        </p:nvSpPr>
        <p:spPr bwMode="auto">
          <a:xfrm>
            <a:off x="2468771" y="1922537"/>
            <a:ext cx="679823" cy="381001"/>
          </a:xfrm>
          <a:prstGeom prst="line">
            <a:avLst/>
          </a:prstGeom>
          <a:noFill/>
          <a:ln w="19050" cmpd="sng">
            <a:solidFill>
              <a:srgbClr val="008000">
                <a:alpha val="50000"/>
              </a:srgbClr>
            </a:solidFill>
            <a:prstDash val="sysDash"/>
            <a:miter lim="800000"/>
            <a:headEnd type="none"/>
            <a:tailEnd type="none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70" name="Oval 69"/>
          <p:cNvSpPr>
            <a:spLocks/>
          </p:cNvSpPr>
          <p:nvPr/>
        </p:nvSpPr>
        <p:spPr bwMode="auto">
          <a:xfrm>
            <a:off x="2295268" y="1809944"/>
            <a:ext cx="170380" cy="165291"/>
          </a:xfrm>
          <a:prstGeom prst="ellipse">
            <a:avLst/>
          </a:prstGeom>
          <a:solidFill>
            <a:srgbClr val="CCFFCC">
              <a:alpha val="79000"/>
            </a:srgbClr>
          </a:solidFill>
          <a:ln w="19050" cmpd="sng">
            <a:solidFill>
              <a:srgbClr val="008000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>
              <a:solidFill>
                <a:srgbClr val="FFFFFF">
                  <a:lumMod val="50000"/>
                </a:srgbClr>
              </a:solidFill>
              <a:latin typeface="Helvetica"/>
              <a:cs typeface="Helvetica"/>
            </a:endParaRPr>
          </a:p>
        </p:txBody>
      </p:sp>
      <p:sp>
        <p:nvSpPr>
          <p:cNvPr id="71" name="Line 23"/>
          <p:cNvSpPr>
            <a:spLocks noChangeShapeType="1"/>
          </p:cNvSpPr>
          <p:nvPr/>
        </p:nvSpPr>
        <p:spPr bwMode="auto">
          <a:xfrm flipH="1" flipV="1">
            <a:off x="3320417" y="3155185"/>
            <a:ext cx="403411" cy="440764"/>
          </a:xfrm>
          <a:prstGeom prst="line">
            <a:avLst/>
          </a:prstGeom>
          <a:noFill/>
          <a:ln w="19050" cmpd="sng">
            <a:solidFill>
              <a:srgbClr val="008000">
                <a:alpha val="50000"/>
              </a:srgbClr>
            </a:solidFill>
            <a:prstDash val="sysDash"/>
            <a:miter lim="800000"/>
            <a:headEnd type="none"/>
            <a:tailEnd type="none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72" name="Oval 71"/>
          <p:cNvSpPr>
            <a:spLocks/>
          </p:cNvSpPr>
          <p:nvPr/>
        </p:nvSpPr>
        <p:spPr bwMode="auto">
          <a:xfrm>
            <a:off x="3174739" y="3001235"/>
            <a:ext cx="170380" cy="165291"/>
          </a:xfrm>
          <a:prstGeom prst="ellipse">
            <a:avLst/>
          </a:prstGeom>
          <a:solidFill>
            <a:srgbClr val="CCFFCC">
              <a:alpha val="79000"/>
            </a:srgbClr>
          </a:solidFill>
          <a:ln w="19050" cmpd="sng">
            <a:solidFill>
              <a:srgbClr val="008000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>
              <a:solidFill>
                <a:srgbClr val="FFFFFF">
                  <a:lumMod val="50000"/>
                </a:srgbClr>
              </a:solidFill>
              <a:latin typeface="Helvetica"/>
              <a:cs typeface="Helvetica"/>
            </a:endParaRPr>
          </a:p>
        </p:txBody>
      </p:sp>
      <p:sp>
        <p:nvSpPr>
          <p:cNvPr id="73" name="Oval 72"/>
          <p:cNvSpPr>
            <a:spLocks/>
          </p:cNvSpPr>
          <p:nvPr/>
        </p:nvSpPr>
        <p:spPr bwMode="auto">
          <a:xfrm>
            <a:off x="3704222" y="3577485"/>
            <a:ext cx="170380" cy="165291"/>
          </a:xfrm>
          <a:prstGeom prst="ellipse">
            <a:avLst/>
          </a:prstGeom>
          <a:solidFill>
            <a:srgbClr val="CCFFCC">
              <a:alpha val="79000"/>
            </a:srgbClr>
          </a:solidFill>
          <a:ln w="19050" cmpd="sng">
            <a:solidFill>
              <a:srgbClr val="008000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>
              <a:solidFill>
                <a:srgbClr val="FFFFFF">
                  <a:lumMod val="50000"/>
                </a:srgbClr>
              </a:solidFill>
              <a:latin typeface="Helvetica"/>
              <a:cs typeface="Helvetica"/>
            </a:endParaRPr>
          </a:p>
        </p:txBody>
      </p:sp>
      <p:sp>
        <p:nvSpPr>
          <p:cNvPr id="74" name="Oval 73"/>
          <p:cNvSpPr>
            <a:spLocks/>
          </p:cNvSpPr>
          <p:nvPr/>
        </p:nvSpPr>
        <p:spPr bwMode="auto">
          <a:xfrm>
            <a:off x="1867386" y="3867824"/>
            <a:ext cx="170380" cy="165291"/>
          </a:xfrm>
          <a:prstGeom prst="ellipse">
            <a:avLst/>
          </a:prstGeom>
          <a:solidFill>
            <a:srgbClr val="CCFFCC">
              <a:alpha val="79000"/>
            </a:srgbClr>
          </a:solidFill>
          <a:ln w="19050" cmpd="sng">
            <a:solidFill>
              <a:srgbClr val="008000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>
              <a:solidFill>
                <a:srgbClr val="FFFFFF">
                  <a:lumMod val="50000"/>
                </a:srgbClr>
              </a:solidFill>
              <a:latin typeface="Helvetica"/>
              <a:cs typeface="Helvetica"/>
            </a:endParaRPr>
          </a:p>
        </p:txBody>
      </p:sp>
      <p:sp>
        <p:nvSpPr>
          <p:cNvPr id="75" name="Line 23"/>
          <p:cNvSpPr>
            <a:spLocks noChangeShapeType="1"/>
          </p:cNvSpPr>
          <p:nvPr/>
        </p:nvSpPr>
        <p:spPr bwMode="auto">
          <a:xfrm flipV="1">
            <a:off x="1990653" y="3222420"/>
            <a:ext cx="366059" cy="635000"/>
          </a:xfrm>
          <a:prstGeom prst="line">
            <a:avLst/>
          </a:prstGeom>
          <a:noFill/>
          <a:ln w="19050" cmpd="sng">
            <a:solidFill>
              <a:srgbClr val="008000">
                <a:alpha val="50000"/>
              </a:srgbClr>
            </a:solidFill>
            <a:prstDash val="sysDash"/>
            <a:miter lim="800000"/>
            <a:headEnd type="none"/>
            <a:tailEnd type="none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76" name="Line 23"/>
          <p:cNvSpPr>
            <a:spLocks noChangeShapeType="1"/>
          </p:cNvSpPr>
          <p:nvPr/>
        </p:nvSpPr>
        <p:spPr bwMode="auto">
          <a:xfrm>
            <a:off x="2125124" y="2550067"/>
            <a:ext cx="224118" cy="515471"/>
          </a:xfrm>
          <a:prstGeom prst="line">
            <a:avLst/>
          </a:prstGeom>
          <a:noFill/>
          <a:ln w="19050" cmpd="sng">
            <a:solidFill>
              <a:srgbClr val="008000">
                <a:alpha val="50000"/>
              </a:srgbClr>
            </a:solidFill>
            <a:prstDash val="sysDash"/>
            <a:miter lim="800000"/>
            <a:headEnd type="none"/>
            <a:tailEnd type="none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77" name="Oval 76"/>
          <p:cNvSpPr>
            <a:spLocks/>
          </p:cNvSpPr>
          <p:nvPr/>
        </p:nvSpPr>
        <p:spPr bwMode="auto">
          <a:xfrm>
            <a:off x="6565457" y="2225308"/>
            <a:ext cx="170380" cy="165291"/>
          </a:xfrm>
          <a:prstGeom prst="ellipse">
            <a:avLst/>
          </a:prstGeom>
          <a:solidFill>
            <a:srgbClr val="008000">
              <a:alpha val="75000"/>
            </a:srgbClr>
          </a:solidFill>
          <a:ln w="19050" cmpd="sng">
            <a:solidFill>
              <a:srgbClr val="008000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>
              <a:solidFill>
                <a:srgbClr val="FFFFFF">
                  <a:lumMod val="50000"/>
                </a:srgbClr>
              </a:solidFill>
              <a:latin typeface="Helvetica"/>
              <a:cs typeface="Helvetica"/>
            </a:endParaRPr>
          </a:p>
        </p:txBody>
      </p:sp>
      <p:sp>
        <p:nvSpPr>
          <p:cNvPr id="78" name="Oval 77"/>
          <p:cNvSpPr>
            <a:spLocks/>
          </p:cNvSpPr>
          <p:nvPr/>
        </p:nvSpPr>
        <p:spPr bwMode="auto">
          <a:xfrm>
            <a:off x="3151398" y="2262661"/>
            <a:ext cx="170380" cy="165291"/>
          </a:xfrm>
          <a:prstGeom prst="ellipse">
            <a:avLst/>
          </a:prstGeom>
          <a:solidFill>
            <a:srgbClr val="008000">
              <a:alpha val="75000"/>
            </a:srgbClr>
          </a:solidFill>
          <a:ln w="19050" cmpd="sng">
            <a:solidFill>
              <a:srgbClr val="008000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>
              <a:solidFill>
                <a:srgbClr val="FFFFFF">
                  <a:lumMod val="50000"/>
                </a:srgbClr>
              </a:solidFill>
              <a:latin typeface="Helvetica"/>
              <a:cs typeface="Helvetica"/>
            </a:endParaRPr>
          </a:p>
        </p:txBody>
      </p:sp>
      <p:sp>
        <p:nvSpPr>
          <p:cNvPr id="79" name="Oval 78"/>
          <p:cNvSpPr>
            <a:spLocks/>
          </p:cNvSpPr>
          <p:nvPr/>
        </p:nvSpPr>
        <p:spPr bwMode="auto">
          <a:xfrm>
            <a:off x="7106328" y="1705354"/>
            <a:ext cx="170380" cy="165291"/>
          </a:xfrm>
          <a:prstGeom prst="ellipse">
            <a:avLst/>
          </a:prstGeom>
          <a:solidFill>
            <a:srgbClr val="CCFFCC">
              <a:alpha val="79000"/>
            </a:srgbClr>
          </a:solidFill>
          <a:ln w="19050" cmpd="sng">
            <a:solidFill>
              <a:srgbClr val="008000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>
              <a:solidFill>
                <a:srgbClr val="FFFFFF">
                  <a:lumMod val="50000"/>
                </a:srgbClr>
              </a:solidFill>
              <a:latin typeface="Helvetica"/>
              <a:cs typeface="Helvetica"/>
            </a:endParaRPr>
          </a:p>
        </p:txBody>
      </p:sp>
      <p:sp>
        <p:nvSpPr>
          <p:cNvPr id="80" name="Line 23"/>
          <p:cNvSpPr>
            <a:spLocks noChangeShapeType="1"/>
          </p:cNvSpPr>
          <p:nvPr/>
        </p:nvSpPr>
        <p:spPr bwMode="auto">
          <a:xfrm flipV="1">
            <a:off x="7046947" y="2239290"/>
            <a:ext cx="684106" cy="672426"/>
          </a:xfrm>
          <a:prstGeom prst="line">
            <a:avLst/>
          </a:prstGeom>
          <a:noFill/>
          <a:ln w="19050" cmpd="sng">
            <a:solidFill>
              <a:srgbClr val="008000">
                <a:alpha val="50000"/>
              </a:srgbClr>
            </a:solidFill>
            <a:prstDash val="sysDash"/>
            <a:miter lim="800000"/>
            <a:headEnd type="none"/>
            <a:tailEnd type="none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82" name="Oval 81"/>
          <p:cNvSpPr>
            <a:spLocks/>
          </p:cNvSpPr>
          <p:nvPr/>
        </p:nvSpPr>
        <p:spPr bwMode="auto">
          <a:xfrm>
            <a:off x="6886692" y="2882720"/>
            <a:ext cx="170380" cy="165291"/>
          </a:xfrm>
          <a:prstGeom prst="ellipse">
            <a:avLst/>
          </a:prstGeom>
          <a:solidFill>
            <a:srgbClr val="CCFFCC">
              <a:alpha val="79000"/>
            </a:srgbClr>
          </a:solidFill>
          <a:ln w="19050" cmpd="sng">
            <a:solidFill>
              <a:srgbClr val="008000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>
              <a:solidFill>
                <a:srgbClr val="FFFFFF">
                  <a:lumMod val="50000"/>
                </a:srgbClr>
              </a:solidFill>
              <a:latin typeface="Helvetica"/>
              <a:cs typeface="Helvetica"/>
            </a:endParaRPr>
          </a:p>
        </p:txBody>
      </p:sp>
      <p:sp>
        <p:nvSpPr>
          <p:cNvPr id="83" name="Line 23"/>
          <p:cNvSpPr>
            <a:spLocks noChangeShapeType="1"/>
          </p:cNvSpPr>
          <p:nvPr/>
        </p:nvSpPr>
        <p:spPr bwMode="auto">
          <a:xfrm flipH="1" flipV="1">
            <a:off x="7895405" y="3001291"/>
            <a:ext cx="403411" cy="440764"/>
          </a:xfrm>
          <a:prstGeom prst="line">
            <a:avLst/>
          </a:prstGeom>
          <a:noFill/>
          <a:ln w="19050" cmpd="sng">
            <a:solidFill>
              <a:srgbClr val="008000">
                <a:alpha val="50000"/>
              </a:srgbClr>
            </a:solidFill>
            <a:prstDash val="sysDash"/>
            <a:miter lim="800000"/>
            <a:headEnd type="none"/>
            <a:tailEnd type="none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84" name="Oval 83"/>
          <p:cNvSpPr>
            <a:spLocks/>
          </p:cNvSpPr>
          <p:nvPr/>
        </p:nvSpPr>
        <p:spPr bwMode="auto">
          <a:xfrm>
            <a:off x="7749727" y="2847341"/>
            <a:ext cx="170380" cy="165291"/>
          </a:xfrm>
          <a:prstGeom prst="ellipse">
            <a:avLst/>
          </a:prstGeom>
          <a:solidFill>
            <a:srgbClr val="CCFFCC">
              <a:alpha val="79000"/>
            </a:srgbClr>
          </a:solidFill>
          <a:ln w="19050" cmpd="sng">
            <a:solidFill>
              <a:srgbClr val="008000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>
              <a:solidFill>
                <a:srgbClr val="FFFFFF">
                  <a:lumMod val="50000"/>
                </a:srgbClr>
              </a:solidFill>
              <a:latin typeface="Helvetica"/>
              <a:cs typeface="Helvetica"/>
            </a:endParaRPr>
          </a:p>
        </p:txBody>
      </p:sp>
      <p:sp>
        <p:nvSpPr>
          <p:cNvPr id="85" name="Oval 84"/>
          <p:cNvSpPr>
            <a:spLocks/>
          </p:cNvSpPr>
          <p:nvPr/>
        </p:nvSpPr>
        <p:spPr bwMode="auto">
          <a:xfrm>
            <a:off x="8279210" y="3423591"/>
            <a:ext cx="170380" cy="165291"/>
          </a:xfrm>
          <a:prstGeom prst="ellipse">
            <a:avLst/>
          </a:prstGeom>
          <a:solidFill>
            <a:srgbClr val="CCFFCC">
              <a:alpha val="79000"/>
            </a:srgbClr>
          </a:solidFill>
          <a:ln w="19050" cmpd="sng">
            <a:solidFill>
              <a:srgbClr val="008000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>
              <a:solidFill>
                <a:srgbClr val="FFFFFF">
                  <a:lumMod val="50000"/>
                </a:srgbClr>
              </a:solidFill>
              <a:latin typeface="Helvetica"/>
              <a:cs typeface="Helvetica"/>
            </a:endParaRPr>
          </a:p>
        </p:txBody>
      </p:sp>
      <p:sp>
        <p:nvSpPr>
          <p:cNvPr id="86" name="Oval 85"/>
          <p:cNvSpPr>
            <a:spLocks/>
          </p:cNvSpPr>
          <p:nvPr/>
        </p:nvSpPr>
        <p:spPr bwMode="auto">
          <a:xfrm>
            <a:off x="6576844" y="3766224"/>
            <a:ext cx="170380" cy="165291"/>
          </a:xfrm>
          <a:prstGeom prst="ellipse">
            <a:avLst/>
          </a:prstGeom>
          <a:solidFill>
            <a:srgbClr val="CCFFCC">
              <a:alpha val="79000"/>
            </a:srgbClr>
          </a:solidFill>
          <a:ln w="19050" cmpd="sng">
            <a:solidFill>
              <a:srgbClr val="008000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>
              <a:solidFill>
                <a:srgbClr val="FFFFFF">
                  <a:lumMod val="50000"/>
                </a:srgbClr>
              </a:solidFill>
              <a:latin typeface="Helvetica"/>
              <a:cs typeface="Helvetica"/>
            </a:endParaRPr>
          </a:p>
        </p:txBody>
      </p:sp>
      <p:sp>
        <p:nvSpPr>
          <p:cNvPr id="87" name="Line 23"/>
          <p:cNvSpPr>
            <a:spLocks noChangeShapeType="1"/>
          </p:cNvSpPr>
          <p:nvPr/>
        </p:nvSpPr>
        <p:spPr bwMode="auto">
          <a:xfrm flipH="1">
            <a:off x="7825182" y="2258714"/>
            <a:ext cx="0" cy="582706"/>
          </a:xfrm>
          <a:prstGeom prst="line">
            <a:avLst/>
          </a:prstGeom>
          <a:noFill/>
          <a:ln w="19050" cmpd="sng">
            <a:solidFill>
              <a:srgbClr val="008000">
                <a:alpha val="50000"/>
              </a:srgbClr>
            </a:solidFill>
            <a:prstDash val="sysDash"/>
            <a:miter lim="800000"/>
            <a:headEnd type="none"/>
            <a:tailEnd type="none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88" name="Line 23"/>
          <p:cNvSpPr>
            <a:spLocks noChangeShapeType="1"/>
          </p:cNvSpPr>
          <p:nvPr/>
        </p:nvSpPr>
        <p:spPr bwMode="auto">
          <a:xfrm>
            <a:off x="6700112" y="2396173"/>
            <a:ext cx="224118" cy="515471"/>
          </a:xfrm>
          <a:prstGeom prst="line">
            <a:avLst/>
          </a:prstGeom>
          <a:noFill/>
          <a:ln w="19050" cmpd="sng">
            <a:solidFill>
              <a:srgbClr val="008000">
                <a:alpha val="50000"/>
              </a:srgbClr>
            </a:solidFill>
            <a:prstDash val="sysDash"/>
            <a:miter lim="800000"/>
            <a:headEnd type="none"/>
            <a:tailEnd type="none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89" name="Oval 88"/>
          <p:cNvSpPr>
            <a:spLocks/>
          </p:cNvSpPr>
          <p:nvPr/>
        </p:nvSpPr>
        <p:spPr bwMode="auto">
          <a:xfrm>
            <a:off x="7730304" y="2080858"/>
            <a:ext cx="170380" cy="165291"/>
          </a:xfrm>
          <a:prstGeom prst="ellipse">
            <a:avLst/>
          </a:prstGeom>
          <a:solidFill>
            <a:srgbClr val="CCFFCC">
              <a:alpha val="79000"/>
            </a:srgbClr>
          </a:solidFill>
          <a:ln w="19050" cmpd="sng">
            <a:solidFill>
              <a:srgbClr val="008000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>
              <a:solidFill>
                <a:srgbClr val="FFFFFF">
                  <a:lumMod val="50000"/>
                </a:srgbClr>
              </a:solidFill>
              <a:latin typeface="Helvetica"/>
              <a:cs typeface="Helvetica"/>
            </a:endParaRPr>
          </a:p>
        </p:txBody>
      </p:sp>
      <p:sp>
        <p:nvSpPr>
          <p:cNvPr id="90" name="Line 23"/>
          <p:cNvSpPr>
            <a:spLocks noChangeShapeType="1"/>
          </p:cNvSpPr>
          <p:nvPr/>
        </p:nvSpPr>
        <p:spPr bwMode="auto">
          <a:xfrm>
            <a:off x="7272359" y="1847832"/>
            <a:ext cx="470647" cy="246530"/>
          </a:xfrm>
          <a:prstGeom prst="line">
            <a:avLst/>
          </a:prstGeom>
          <a:noFill/>
          <a:ln w="19050" cmpd="sng">
            <a:solidFill>
              <a:srgbClr val="008000">
                <a:alpha val="50000"/>
              </a:srgbClr>
            </a:solidFill>
            <a:prstDash val="sysDash"/>
            <a:miter lim="800000"/>
            <a:headEnd type="none"/>
            <a:tailEnd type="none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91" name="Line 23"/>
          <p:cNvSpPr>
            <a:spLocks noChangeShapeType="1"/>
          </p:cNvSpPr>
          <p:nvPr/>
        </p:nvSpPr>
        <p:spPr bwMode="auto">
          <a:xfrm flipV="1">
            <a:off x="6692643" y="3058067"/>
            <a:ext cx="265952" cy="705223"/>
          </a:xfrm>
          <a:prstGeom prst="line">
            <a:avLst/>
          </a:prstGeom>
          <a:noFill/>
          <a:ln w="19050" cmpd="sng">
            <a:solidFill>
              <a:srgbClr val="008000">
                <a:alpha val="50000"/>
              </a:srgbClr>
            </a:solidFill>
            <a:prstDash val="sysDash"/>
            <a:miter lim="800000"/>
            <a:headEnd type="none"/>
            <a:tailEnd type="none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>
              <a:solidFill>
                <a:srgbClr val="FFFFFF">
                  <a:lumMod val="50000"/>
                </a:srgbClr>
              </a:solidFill>
            </a:endParaRPr>
          </a:p>
        </p:txBody>
      </p:sp>
      <p:pic>
        <p:nvPicPr>
          <p:cNvPr id="94" name="Picture 93" descr="latex-image-1.pd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0" y="1052588"/>
            <a:ext cx="279400" cy="215900"/>
          </a:xfrm>
          <a:prstGeom prst="rect">
            <a:avLst/>
          </a:prstGeom>
        </p:spPr>
      </p:pic>
      <p:pic>
        <p:nvPicPr>
          <p:cNvPr id="95" name="Picture 94" descr="latex-image-1.pdf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4832" y="1060432"/>
            <a:ext cx="266700" cy="304800"/>
          </a:xfrm>
          <a:prstGeom prst="rect">
            <a:avLst/>
          </a:prstGeom>
        </p:spPr>
      </p:pic>
      <p:pic>
        <p:nvPicPr>
          <p:cNvPr id="96" name="Picture 95" descr="latex-image-1.pdf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9244" y="2442117"/>
            <a:ext cx="520700" cy="469900"/>
          </a:xfrm>
          <a:prstGeom prst="rect">
            <a:avLst/>
          </a:prstGeom>
        </p:spPr>
      </p:pic>
      <p:pic>
        <p:nvPicPr>
          <p:cNvPr id="99" name="Picture 98" descr="latex-image-1.pdf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6437" y="1969603"/>
            <a:ext cx="342900" cy="279400"/>
          </a:xfrm>
          <a:prstGeom prst="rect">
            <a:avLst/>
          </a:prstGeom>
        </p:spPr>
      </p:pic>
      <p:pic>
        <p:nvPicPr>
          <p:cNvPr id="100" name="Picture 99" descr="latex-image-1.pdf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1618" y="1960265"/>
            <a:ext cx="355600" cy="342900"/>
          </a:xfrm>
          <a:prstGeom prst="rect">
            <a:avLst/>
          </a:prstGeom>
        </p:spPr>
      </p:pic>
      <p:sp>
        <p:nvSpPr>
          <p:cNvPr id="42" name="TextBox 41"/>
          <p:cNvSpPr txBox="1"/>
          <p:nvPr/>
        </p:nvSpPr>
        <p:spPr>
          <a:xfrm>
            <a:off x="0" y="1"/>
            <a:ext cx="9144000" cy="618193"/>
          </a:xfrm>
          <a:prstGeom prst="rect">
            <a:avLst/>
          </a:prstGeom>
          <a:solidFill>
            <a:schemeClr val="bg1"/>
          </a:solidFill>
        </p:spPr>
        <p:txBody>
          <a:bodyPr wrap="square" lIns="63621" tIns="31785" rIns="63621" bIns="31785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FFFF00"/>
                </a:solidFill>
                <a:latin typeface="AmeriGarmnd BT"/>
                <a:cs typeface="AmeriGarmnd BT"/>
              </a:rPr>
              <a:t>Hyper-network across paired images</a:t>
            </a:r>
            <a:endParaRPr lang="en-US" sz="3600" dirty="0">
              <a:solidFill>
                <a:srgbClr val="FFFF00"/>
              </a:solidFill>
              <a:latin typeface="AmeriGarmnd BT"/>
              <a:cs typeface="AmeriGarmnd BT"/>
            </a:endParaRPr>
          </a:p>
        </p:txBody>
      </p:sp>
      <p:graphicFrame>
        <p:nvGraphicFramePr>
          <p:cNvPr id="46" name="Object 4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13147691"/>
              </p:ext>
            </p:extLst>
          </p:nvPr>
        </p:nvGraphicFramePr>
        <p:xfrm>
          <a:off x="1736571" y="5060422"/>
          <a:ext cx="5688745" cy="17230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7184" name="Equation" r:id="rId15" imgW="1511300" imgH="457200" progId="Equation.3">
                  <p:embed/>
                </p:oleObj>
              </mc:Choice>
              <mc:Fallback>
                <p:oleObj name="Equation" r:id="rId15" imgW="1511300" imgH="457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1736571" y="5060422"/>
                        <a:ext cx="5688745" cy="172300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9469405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3"/>
            <a:ext cx="9144000" cy="689769"/>
          </a:xfrm>
          <a:prstGeom prst="rect">
            <a:avLst/>
          </a:prstGeom>
          <a:solidFill>
            <a:srgbClr val="000000"/>
          </a:solidFill>
        </p:spPr>
        <p:txBody>
          <a:bodyPr vert="horz" lIns="91425" tIns="45713" rIns="91425" bIns="45713" rtlCol="0" anchor="ctr">
            <a:normAutofit fontScale="900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dirty="0" smtClean="0">
                <a:solidFill>
                  <a:srgbClr val="FFFF00"/>
                </a:solidFill>
                <a:latin typeface="American Typewriter"/>
                <a:cs typeface="American Typewriter"/>
              </a:rPr>
              <a:t>Dense connections</a:t>
            </a:r>
            <a:endParaRPr lang="en-US" dirty="0">
              <a:solidFill>
                <a:srgbClr val="FFFF00"/>
              </a:solidFill>
              <a:latin typeface="American Typewriter"/>
              <a:cs typeface="American Typewriter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967979"/>
            <a:ext cx="6712309" cy="5506815"/>
          </a:xfrm>
          <a:prstGeom prst="rect">
            <a:avLst/>
          </a:prstGeom>
        </p:spPr>
      </p:pic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8237382"/>
              </p:ext>
            </p:extLst>
          </p:nvPr>
        </p:nvGraphicFramePr>
        <p:xfrm>
          <a:off x="6096300" y="2249110"/>
          <a:ext cx="3082925" cy="728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0246" name="Equation" r:id="rId5" imgW="965200" imgH="228600" progId="Equation.3">
                  <p:embed/>
                </p:oleObj>
              </mc:Choice>
              <mc:Fallback>
                <p:oleObj name="Equation" r:id="rId5" imgW="96520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096300" y="2249110"/>
                        <a:ext cx="3082925" cy="7286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6207116" y="990371"/>
            <a:ext cx="2936884" cy="2400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Least squares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Estimation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cross-correlation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69342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-6339" y="2"/>
            <a:ext cx="9150341" cy="679986"/>
          </a:xfrm>
          <a:prstGeom prst="rect">
            <a:avLst/>
          </a:prstGeom>
          <a:solidFill>
            <a:srgbClr val="000000"/>
          </a:solidFill>
        </p:spPr>
        <p:txBody>
          <a:bodyPr wrap="square" lIns="63840" tIns="31903" rIns="63840" bIns="31903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FFFF00"/>
                </a:solidFill>
                <a:latin typeface="American Typewriter"/>
                <a:cs typeface="American Typewriter"/>
              </a:rPr>
              <a:t>Sparse network model</a:t>
            </a:r>
            <a:endParaRPr lang="en-US" sz="4000" dirty="0">
              <a:solidFill>
                <a:srgbClr val="FFFF00"/>
              </a:solidFill>
              <a:latin typeface="American Typewriter"/>
              <a:cs typeface="American Typewriter"/>
            </a:endParaRPr>
          </a:p>
        </p:txBody>
      </p:sp>
      <p:cxnSp>
        <p:nvCxnSpPr>
          <p:cNvPr id="52" name="Straight Arrow Connector 51"/>
          <p:cNvCxnSpPr/>
          <p:nvPr/>
        </p:nvCxnSpPr>
        <p:spPr bwMode="auto">
          <a:xfrm>
            <a:off x="2625870" y="3532505"/>
            <a:ext cx="1178719" cy="0"/>
          </a:xfrm>
          <a:prstGeom prst="straightConnector1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38100" cap="flat" cmpd="sng" algn="ctr">
            <a:solidFill>
              <a:srgbClr val="7F7F7F"/>
            </a:solidFill>
            <a:prstDash val="sysDash"/>
            <a:round/>
            <a:headEnd type="none"/>
            <a:tailEnd type="arrow"/>
          </a:ln>
          <a:effectLst/>
        </p:spPr>
      </p:cxnSp>
      <p:sp>
        <p:nvSpPr>
          <p:cNvPr id="53" name="TextBox 52"/>
          <p:cNvSpPr txBox="1"/>
          <p:nvPr/>
        </p:nvSpPr>
        <p:spPr>
          <a:xfrm>
            <a:off x="2733041" y="3027681"/>
            <a:ext cx="985938" cy="495320"/>
          </a:xfrm>
          <a:prstGeom prst="rect">
            <a:avLst/>
          </a:prstGeom>
          <a:noFill/>
        </p:spPr>
        <p:txBody>
          <a:bodyPr wrap="none" lIns="63840" tIns="31903" rIns="63840" bIns="31903" rtlCol="0">
            <a:spAutoFit/>
          </a:bodyPr>
          <a:lstStyle/>
          <a:p>
            <a:r>
              <a:rPr lang="en-US" sz="2800" dirty="0">
                <a:solidFill>
                  <a:srgbClr val="000000"/>
                </a:solidFill>
                <a:latin typeface="Lucida Grande"/>
                <a:ea typeface="Lucida Grande"/>
                <a:cs typeface="Lucida Grande"/>
              </a:rPr>
              <a:t>λ</a:t>
            </a:r>
            <a:r>
              <a:rPr lang="en-US" sz="2800" dirty="0">
                <a:solidFill>
                  <a:srgbClr val="000000"/>
                </a:solidFill>
              </a:rPr>
              <a:t>=0.3</a:t>
            </a:r>
          </a:p>
        </p:txBody>
      </p:sp>
      <p:graphicFrame>
        <p:nvGraphicFramePr>
          <p:cNvPr id="54" name="Object 5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38222120"/>
              </p:ext>
            </p:extLst>
          </p:nvPr>
        </p:nvGraphicFramePr>
        <p:xfrm>
          <a:off x="360680" y="755333"/>
          <a:ext cx="6497638" cy="1304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1982" name="Equation" r:id="rId5" imgW="2527300" imgH="508000" progId="Equation.3">
                  <p:embed/>
                </p:oleObj>
              </mc:Choice>
              <mc:Fallback>
                <p:oleObj name="Equation" r:id="rId5" imgW="2527300" imgH="5080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60680" y="755333"/>
                        <a:ext cx="6497638" cy="1304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7" name="Line 23"/>
          <p:cNvSpPr>
            <a:spLocks noChangeShapeType="1"/>
          </p:cNvSpPr>
          <p:nvPr/>
        </p:nvSpPr>
        <p:spPr bwMode="auto">
          <a:xfrm flipV="1">
            <a:off x="505935" y="2566354"/>
            <a:ext cx="1660922" cy="214313"/>
          </a:xfrm>
          <a:prstGeom prst="line">
            <a:avLst/>
          </a:prstGeom>
          <a:noFill/>
          <a:ln w="38100">
            <a:solidFill>
              <a:srgbClr val="000000"/>
            </a:solidFill>
            <a:prstDash val="solid"/>
            <a:miter lim="800000"/>
            <a:headEnd type="none"/>
            <a:tailEnd type="arrow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58" name="Line 23"/>
          <p:cNvSpPr>
            <a:spLocks noChangeShapeType="1"/>
          </p:cNvSpPr>
          <p:nvPr/>
        </p:nvSpPr>
        <p:spPr bwMode="auto">
          <a:xfrm>
            <a:off x="505936" y="2780668"/>
            <a:ext cx="160734" cy="1446609"/>
          </a:xfrm>
          <a:prstGeom prst="line">
            <a:avLst/>
          </a:prstGeom>
          <a:noFill/>
          <a:ln w="38100">
            <a:solidFill>
              <a:srgbClr val="000000"/>
            </a:solidFill>
            <a:prstDash val="solid"/>
            <a:miter lim="800000"/>
            <a:headEnd type="none"/>
            <a:tailEnd type="arrow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59" name="Line 23"/>
          <p:cNvSpPr>
            <a:spLocks noChangeShapeType="1"/>
          </p:cNvSpPr>
          <p:nvPr/>
        </p:nvSpPr>
        <p:spPr bwMode="auto">
          <a:xfrm flipH="1">
            <a:off x="827406" y="2566352"/>
            <a:ext cx="1446609" cy="1714500"/>
          </a:xfrm>
          <a:prstGeom prst="line">
            <a:avLst/>
          </a:prstGeom>
          <a:noFill/>
          <a:ln w="38100">
            <a:solidFill>
              <a:srgbClr val="000000"/>
            </a:solidFill>
            <a:prstDash val="solid"/>
            <a:miter lim="800000"/>
            <a:headEnd type="none"/>
            <a:tailEnd type="arrow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1148874" y="2298463"/>
            <a:ext cx="441650" cy="372214"/>
          </a:xfrm>
          <a:prstGeom prst="rect">
            <a:avLst/>
          </a:prstGeom>
          <a:noFill/>
        </p:spPr>
        <p:txBody>
          <a:bodyPr wrap="none" lIns="63840" tIns="31903" rIns="63840" bIns="31903" rtlCol="0">
            <a:spAutoFit/>
          </a:bodyPr>
          <a:lstStyle/>
          <a:p>
            <a:r>
              <a:rPr lang="en-US" sz="2000" dirty="0">
                <a:solidFill>
                  <a:srgbClr val="FFFFFF">
                    <a:lumMod val="50000"/>
                  </a:srgbClr>
                </a:solidFill>
              </a:rPr>
              <a:t>0.4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77310" y="3477181"/>
            <a:ext cx="525454" cy="372696"/>
          </a:xfrm>
          <a:prstGeom prst="rect">
            <a:avLst/>
          </a:prstGeom>
          <a:noFill/>
        </p:spPr>
        <p:txBody>
          <a:bodyPr wrap="none" lIns="63840" tIns="31903" rIns="63840" bIns="31903" rtlCol="0">
            <a:spAutoFit/>
          </a:bodyPr>
          <a:lstStyle/>
          <a:p>
            <a:r>
              <a:rPr lang="en-US" sz="2000" dirty="0">
                <a:solidFill>
                  <a:srgbClr val="FFFFFF">
                    <a:lumMod val="50000"/>
                  </a:srgbClr>
                </a:solidFill>
              </a:rPr>
              <a:t>-0.7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1256029" y="4173696"/>
            <a:ext cx="441650" cy="372214"/>
          </a:xfrm>
          <a:prstGeom prst="rect">
            <a:avLst/>
          </a:prstGeom>
          <a:noFill/>
        </p:spPr>
        <p:txBody>
          <a:bodyPr wrap="none" lIns="63840" tIns="31903" rIns="63840" bIns="31903" rtlCol="0">
            <a:spAutoFit/>
          </a:bodyPr>
          <a:lstStyle/>
          <a:p>
            <a:r>
              <a:rPr lang="en-US" sz="2000" dirty="0">
                <a:solidFill>
                  <a:srgbClr val="7F7F7F"/>
                </a:solidFill>
              </a:rPr>
              <a:t>0.9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1309610" y="2887823"/>
            <a:ext cx="524555" cy="372214"/>
          </a:xfrm>
          <a:prstGeom prst="rect">
            <a:avLst/>
          </a:prstGeom>
          <a:noFill/>
        </p:spPr>
        <p:txBody>
          <a:bodyPr wrap="none" lIns="63840" tIns="31903" rIns="63840" bIns="31903" rtlCol="0">
            <a:spAutoFit/>
          </a:bodyPr>
          <a:lstStyle/>
          <a:p>
            <a:r>
              <a:rPr lang="en-US" sz="2000" dirty="0">
                <a:solidFill>
                  <a:srgbClr val="FFFFFF">
                    <a:lumMod val="50000"/>
                  </a:srgbClr>
                </a:solidFill>
              </a:rPr>
              <a:t>-0.1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2113280" y="3209290"/>
            <a:ext cx="496126" cy="372696"/>
          </a:xfrm>
          <a:prstGeom prst="rect">
            <a:avLst/>
          </a:prstGeom>
          <a:noFill/>
        </p:spPr>
        <p:txBody>
          <a:bodyPr wrap="square" lIns="63840" tIns="31903" rIns="63840" bIns="31903" rtlCol="0">
            <a:spAutoFit/>
          </a:bodyPr>
          <a:lstStyle/>
          <a:p>
            <a:r>
              <a:rPr lang="en-US" sz="2000" dirty="0">
                <a:solidFill>
                  <a:srgbClr val="FFFFFF">
                    <a:lumMod val="50000"/>
                  </a:srgbClr>
                </a:solidFill>
              </a:rPr>
              <a:t>0.3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720249" y="3316447"/>
            <a:ext cx="491246" cy="372696"/>
          </a:xfrm>
          <a:prstGeom prst="rect">
            <a:avLst/>
          </a:prstGeom>
          <a:noFill/>
        </p:spPr>
        <p:txBody>
          <a:bodyPr wrap="square" lIns="63840" tIns="31903" rIns="63840" bIns="31903" rtlCol="0">
            <a:spAutoFit/>
          </a:bodyPr>
          <a:lstStyle/>
          <a:p>
            <a:r>
              <a:rPr lang="en-US" sz="2000" dirty="0">
                <a:solidFill>
                  <a:srgbClr val="FFFFFF">
                    <a:lumMod val="50000"/>
                  </a:srgbClr>
                </a:solidFill>
              </a:rPr>
              <a:t>0.5</a:t>
            </a:r>
          </a:p>
        </p:txBody>
      </p:sp>
      <p:sp>
        <p:nvSpPr>
          <p:cNvPr id="66" name="Line 23"/>
          <p:cNvSpPr>
            <a:spLocks noChangeShapeType="1"/>
          </p:cNvSpPr>
          <p:nvPr/>
        </p:nvSpPr>
        <p:spPr bwMode="auto">
          <a:xfrm>
            <a:off x="559514" y="2834243"/>
            <a:ext cx="1232297" cy="1285874"/>
          </a:xfrm>
          <a:prstGeom prst="line">
            <a:avLst/>
          </a:prstGeom>
          <a:noFill/>
          <a:ln w="38100">
            <a:solidFill>
              <a:srgbClr val="000000"/>
            </a:solidFill>
            <a:prstDash val="solid"/>
            <a:miter lim="800000"/>
            <a:headEnd type="none"/>
            <a:tailEnd type="arrow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67" name="Oval 66"/>
          <p:cNvSpPr>
            <a:spLocks/>
          </p:cNvSpPr>
          <p:nvPr/>
        </p:nvSpPr>
        <p:spPr bwMode="auto">
          <a:xfrm>
            <a:off x="345203" y="2619933"/>
            <a:ext cx="312539" cy="285751"/>
          </a:xfrm>
          <a:prstGeom prst="ellipse">
            <a:avLst/>
          </a:prstGeom>
          <a:solidFill>
            <a:srgbClr val="CCFFCC"/>
          </a:solidFill>
          <a:ln w="25400">
            <a:solidFill>
              <a:srgbClr val="000000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68" name="Line 23"/>
          <p:cNvSpPr>
            <a:spLocks noChangeShapeType="1"/>
          </p:cNvSpPr>
          <p:nvPr/>
        </p:nvSpPr>
        <p:spPr bwMode="auto">
          <a:xfrm flipH="1">
            <a:off x="1952545" y="2566353"/>
            <a:ext cx="321469" cy="1500188"/>
          </a:xfrm>
          <a:prstGeom prst="line">
            <a:avLst/>
          </a:prstGeom>
          <a:noFill/>
          <a:ln w="38100">
            <a:solidFill>
              <a:srgbClr val="000000"/>
            </a:solidFill>
            <a:prstDash val="solid"/>
            <a:miter lim="800000"/>
            <a:headEnd type="none"/>
            <a:tailEnd type="arrow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69" name="Line 23"/>
          <p:cNvSpPr>
            <a:spLocks noChangeShapeType="1"/>
          </p:cNvSpPr>
          <p:nvPr/>
        </p:nvSpPr>
        <p:spPr bwMode="auto">
          <a:xfrm flipH="1">
            <a:off x="880982" y="4173697"/>
            <a:ext cx="964406" cy="160734"/>
          </a:xfrm>
          <a:prstGeom prst="line">
            <a:avLst/>
          </a:prstGeom>
          <a:noFill/>
          <a:ln w="38100">
            <a:solidFill>
              <a:srgbClr val="000000"/>
            </a:solidFill>
            <a:prstDash val="solid"/>
            <a:miter lim="800000"/>
            <a:headEnd type="none"/>
            <a:tailEnd type="arrow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398781" y="2566353"/>
            <a:ext cx="428625" cy="372214"/>
          </a:xfrm>
          <a:prstGeom prst="rect">
            <a:avLst/>
          </a:prstGeom>
          <a:noFill/>
        </p:spPr>
        <p:txBody>
          <a:bodyPr wrap="square" lIns="63840" tIns="31903" rIns="63840" bIns="31903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71" name="Oval 70"/>
          <p:cNvSpPr>
            <a:spLocks/>
          </p:cNvSpPr>
          <p:nvPr/>
        </p:nvSpPr>
        <p:spPr bwMode="auto">
          <a:xfrm>
            <a:off x="2166858" y="2405620"/>
            <a:ext cx="312539" cy="285751"/>
          </a:xfrm>
          <a:prstGeom prst="ellipse">
            <a:avLst/>
          </a:prstGeom>
          <a:solidFill>
            <a:srgbClr val="CCFFCC"/>
          </a:solidFill>
          <a:ln w="25400">
            <a:solidFill>
              <a:srgbClr val="000000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2113281" y="2352041"/>
            <a:ext cx="375047" cy="372214"/>
          </a:xfrm>
          <a:prstGeom prst="rect">
            <a:avLst/>
          </a:prstGeom>
          <a:noFill/>
        </p:spPr>
        <p:txBody>
          <a:bodyPr wrap="square" lIns="63840" tIns="31903" rIns="63840" bIns="31903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 2</a:t>
            </a:r>
          </a:p>
        </p:txBody>
      </p:sp>
      <p:sp>
        <p:nvSpPr>
          <p:cNvPr id="73" name="Oval 72"/>
          <p:cNvSpPr>
            <a:spLocks/>
          </p:cNvSpPr>
          <p:nvPr/>
        </p:nvSpPr>
        <p:spPr bwMode="auto">
          <a:xfrm>
            <a:off x="559514" y="4227276"/>
            <a:ext cx="312539" cy="285751"/>
          </a:xfrm>
          <a:prstGeom prst="ellipse">
            <a:avLst/>
          </a:prstGeom>
          <a:solidFill>
            <a:srgbClr val="CCFFCC"/>
          </a:solidFill>
          <a:ln w="25400">
            <a:solidFill>
              <a:srgbClr val="000000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74" name="Oval 73"/>
          <p:cNvSpPr>
            <a:spLocks/>
          </p:cNvSpPr>
          <p:nvPr/>
        </p:nvSpPr>
        <p:spPr bwMode="auto">
          <a:xfrm>
            <a:off x="1738233" y="4066542"/>
            <a:ext cx="312539" cy="285751"/>
          </a:xfrm>
          <a:prstGeom prst="ellipse">
            <a:avLst/>
          </a:prstGeom>
          <a:solidFill>
            <a:srgbClr val="CCFFCC"/>
          </a:solidFill>
          <a:ln w="25400">
            <a:solidFill>
              <a:srgbClr val="000000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1791811" y="4012963"/>
            <a:ext cx="428625" cy="372214"/>
          </a:xfrm>
          <a:prstGeom prst="rect">
            <a:avLst/>
          </a:prstGeom>
          <a:noFill/>
        </p:spPr>
        <p:txBody>
          <a:bodyPr wrap="square" lIns="63840" tIns="31903" rIns="63840" bIns="31903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559514" y="4173696"/>
            <a:ext cx="428625" cy="372214"/>
          </a:xfrm>
          <a:prstGeom prst="rect">
            <a:avLst/>
          </a:prstGeom>
          <a:noFill/>
        </p:spPr>
        <p:txBody>
          <a:bodyPr wrap="square" lIns="63840" tIns="31903" rIns="63840" bIns="31903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50" name="Line 23"/>
          <p:cNvSpPr>
            <a:spLocks noChangeShapeType="1"/>
          </p:cNvSpPr>
          <p:nvPr/>
        </p:nvSpPr>
        <p:spPr bwMode="auto">
          <a:xfrm flipV="1">
            <a:off x="4300935" y="2557542"/>
            <a:ext cx="1660922" cy="214313"/>
          </a:xfrm>
          <a:prstGeom prst="line">
            <a:avLst/>
          </a:prstGeom>
          <a:noFill/>
          <a:ln w="38100">
            <a:solidFill>
              <a:srgbClr val="000000"/>
            </a:solidFill>
            <a:prstDash val="solid"/>
            <a:miter lim="800000"/>
            <a:headEnd type="none"/>
            <a:tailEnd type="arrow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51" name="Line 23"/>
          <p:cNvSpPr>
            <a:spLocks noChangeShapeType="1"/>
          </p:cNvSpPr>
          <p:nvPr/>
        </p:nvSpPr>
        <p:spPr bwMode="auto">
          <a:xfrm>
            <a:off x="4300936" y="2771856"/>
            <a:ext cx="160734" cy="1446609"/>
          </a:xfrm>
          <a:prstGeom prst="line">
            <a:avLst/>
          </a:prstGeom>
          <a:noFill/>
          <a:ln w="38100">
            <a:solidFill>
              <a:srgbClr val="000000"/>
            </a:solidFill>
            <a:prstDash val="solid"/>
            <a:miter lim="800000"/>
            <a:headEnd type="none"/>
            <a:tailEnd type="arrow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93" name="TextBox 92"/>
          <p:cNvSpPr txBox="1"/>
          <p:nvPr/>
        </p:nvSpPr>
        <p:spPr>
          <a:xfrm>
            <a:off x="4943873" y="2289651"/>
            <a:ext cx="441650" cy="372214"/>
          </a:xfrm>
          <a:prstGeom prst="rect">
            <a:avLst/>
          </a:prstGeom>
          <a:noFill/>
        </p:spPr>
        <p:txBody>
          <a:bodyPr wrap="none" lIns="63840" tIns="31903" rIns="63840" bIns="31903" rtlCol="0">
            <a:spAutoFit/>
          </a:bodyPr>
          <a:lstStyle/>
          <a:p>
            <a:r>
              <a:rPr lang="en-US" sz="2000" dirty="0">
                <a:solidFill>
                  <a:srgbClr val="FFFFFF">
                    <a:lumMod val="50000"/>
                  </a:srgbClr>
                </a:solidFill>
              </a:rPr>
              <a:t>0.1</a:t>
            </a:r>
          </a:p>
        </p:txBody>
      </p:sp>
      <p:sp>
        <p:nvSpPr>
          <p:cNvPr id="94" name="TextBox 93"/>
          <p:cNvSpPr txBox="1"/>
          <p:nvPr/>
        </p:nvSpPr>
        <p:spPr>
          <a:xfrm>
            <a:off x="3862150" y="3437889"/>
            <a:ext cx="525454" cy="372696"/>
          </a:xfrm>
          <a:prstGeom prst="rect">
            <a:avLst/>
          </a:prstGeom>
          <a:noFill/>
        </p:spPr>
        <p:txBody>
          <a:bodyPr wrap="none" lIns="63840" tIns="31903" rIns="63840" bIns="31903" rtlCol="0">
            <a:spAutoFit/>
          </a:bodyPr>
          <a:lstStyle/>
          <a:p>
            <a:r>
              <a:rPr lang="en-US" sz="2000" dirty="0">
                <a:solidFill>
                  <a:srgbClr val="FFFFFF">
                    <a:lumMod val="50000"/>
                  </a:srgbClr>
                </a:solidFill>
              </a:rPr>
              <a:t>-0.4</a:t>
            </a:r>
          </a:p>
        </p:txBody>
      </p:sp>
      <p:sp>
        <p:nvSpPr>
          <p:cNvPr id="95" name="TextBox 94"/>
          <p:cNvSpPr txBox="1"/>
          <p:nvPr/>
        </p:nvSpPr>
        <p:spPr>
          <a:xfrm>
            <a:off x="5051030" y="4164884"/>
            <a:ext cx="490347" cy="372214"/>
          </a:xfrm>
          <a:prstGeom prst="rect">
            <a:avLst/>
          </a:prstGeom>
          <a:noFill/>
        </p:spPr>
        <p:txBody>
          <a:bodyPr wrap="square" lIns="63840" tIns="31903" rIns="63840" bIns="31903" rtlCol="0">
            <a:spAutoFit/>
          </a:bodyPr>
          <a:lstStyle/>
          <a:p>
            <a:r>
              <a:rPr lang="en-US" sz="2000" dirty="0">
                <a:solidFill>
                  <a:srgbClr val="7F7F7F"/>
                </a:solidFill>
              </a:rPr>
              <a:t>0.6</a:t>
            </a:r>
          </a:p>
        </p:txBody>
      </p:sp>
      <p:sp>
        <p:nvSpPr>
          <p:cNvPr id="96" name="TextBox 95"/>
          <p:cNvSpPr txBox="1"/>
          <p:nvPr/>
        </p:nvSpPr>
        <p:spPr>
          <a:xfrm>
            <a:off x="4515248" y="3307636"/>
            <a:ext cx="491246" cy="372696"/>
          </a:xfrm>
          <a:prstGeom prst="rect">
            <a:avLst/>
          </a:prstGeom>
          <a:noFill/>
        </p:spPr>
        <p:txBody>
          <a:bodyPr wrap="square" lIns="63840" tIns="31903" rIns="63840" bIns="31903" rtlCol="0">
            <a:spAutoFit/>
          </a:bodyPr>
          <a:lstStyle/>
          <a:p>
            <a:r>
              <a:rPr lang="en-US" sz="2000" dirty="0">
                <a:solidFill>
                  <a:srgbClr val="FFFFFF">
                    <a:lumMod val="50000"/>
                  </a:srgbClr>
                </a:solidFill>
              </a:rPr>
              <a:t>0.2</a:t>
            </a:r>
          </a:p>
        </p:txBody>
      </p:sp>
      <p:sp>
        <p:nvSpPr>
          <p:cNvPr id="97" name="Line 23"/>
          <p:cNvSpPr>
            <a:spLocks noChangeShapeType="1"/>
          </p:cNvSpPr>
          <p:nvPr/>
        </p:nvSpPr>
        <p:spPr bwMode="auto">
          <a:xfrm>
            <a:off x="4354513" y="2825431"/>
            <a:ext cx="1232297" cy="1285874"/>
          </a:xfrm>
          <a:prstGeom prst="line">
            <a:avLst/>
          </a:prstGeom>
          <a:noFill/>
          <a:ln w="38100">
            <a:solidFill>
              <a:srgbClr val="000000"/>
            </a:solidFill>
            <a:prstDash val="solid"/>
            <a:miter lim="800000"/>
            <a:headEnd type="none"/>
            <a:tailEnd type="arrow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98" name="Oval 97"/>
          <p:cNvSpPr>
            <a:spLocks/>
          </p:cNvSpPr>
          <p:nvPr/>
        </p:nvSpPr>
        <p:spPr bwMode="auto">
          <a:xfrm>
            <a:off x="4140200" y="2611121"/>
            <a:ext cx="312539" cy="285751"/>
          </a:xfrm>
          <a:prstGeom prst="ellipse">
            <a:avLst/>
          </a:prstGeom>
          <a:solidFill>
            <a:srgbClr val="CCFFCC"/>
          </a:solidFill>
          <a:ln w="25400">
            <a:solidFill>
              <a:srgbClr val="000000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99" name="Line 23"/>
          <p:cNvSpPr>
            <a:spLocks noChangeShapeType="1"/>
          </p:cNvSpPr>
          <p:nvPr/>
        </p:nvSpPr>
        <p:spPr bwMode="auto">
          <a:xfrm flipH="1">
            <a:off x="4675982" y="4164885"/>
            <a:ext cx="964406" cy="160734"/>
          </a:xfrm>
          <a:prstGeom prst="line">
            <a:avLst/>
          </a:prstGeom>
          <a:noFill/>
          <a:ln w="38100">
            <a:solidFill>
              <a:srgbClr val="000000"/>
            </a:solidFill>
            <a:prstDash val="solid"/>
            <a:miter lim="800000"/>
            <a:headEnd type="none"/>
            <a:tailEnd type="arrow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100" name="TextBox 99"/>
          <p:cNvSpPr txBox="1"/>
          <p:nvPr/>
        </p:nvSpPr>
        <p:spPr>
          <a:xfrm>
            <a:off x="4193778" y="2557541"/>
            <a:ext cx="428625" cy="372214"/>
          </a:xfrm>
          <a:prstGeom prst="rect">
            <a:avLst/>
          </a:prstGeom>
          <a:noFill/>
        </p:spPr>
        <p:txBody>
          <a:bodyPr wrap="square" lIns="63840" tIns="31903" rIns="63840" bIns="31903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101" name="Oval 100"/>
          <p:cNvSpPr>
            <a:spLocks/>
          </p:cNvSpPr>
          <p:nvPr/>
        </p:nvSpPr>
        <p:spPr bwMode="auto">
          <a:xfrm>
            <a:off x="4354514" y="4218464"/>
            <a:ext cx="312539" cy="285751"/>
          </a:xfrm>
          <a:prstGeom prst="ellipse">
            <a:avLst/>
          </a:prstGeom>
          <a:solidFill>
            <a:srgbClr val="CCFFCC"/>
          </a:solidFill>
          <a:ln w="25400">
            <a:solidFill>
              <a:srgbClr val="000000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102" name="TextBox 101"/>
          <p:cNvSpPr txBox="1"/>
          <p:nvPr/>
        </p:nvSpPr>
        <p:spPr>
          <a:xfrm>
            <a:off x="4354515" y="4164884"/>
            <a:ext cx="428625" cy="372214"/>
          </a:xfrm>
          <a:prstGeom prst="rect">
            <a:avLst/>
          </a:prstGeom>
          <a:noFill/>
        </p:spPr>
        <p:txBody>
          <a:bodyPr wrap="square" lIns="63840" tIns="31903" rIns="63840" bIns="31903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103" name="Oval 102"/>
          <p:cNvSpPr>
            <a:spLocks/>
          </p:cNvSpPr>
          <p:nvPr/>
        </p:nvSpPr>
        <p:spPr bwMode="auto">
          <a:xfrm>
            <a:off x="5961857" y="2396808"/>
            <a:ext cx="312539" cy="285751"/>
          </a:xfrm>
          <a:prstGeom prst="ellipse">
            <a:avLst/>
          </a:prstGeom>
          <a:solidFill>
            <a:srgbClr val="CCFFCC"/>
          </a:solidFill>
          <a:ln w="25400">
            <a:solidFill>
              <a:srgbClr val="000000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104" name="TextBox 103"/>
          <p:cNvSpPr txBox="1"/>
          <p:nvPr/>
        </p:nvSpPr>
        <p:spPr>
          <a:xfrm>
            <a:off x="5908278" y="2343229"/>
            <a:ext cx="375047" cy="372214"/>
          </a:xfrm>
          <a:prstGeom prst="rect">
            <a:avLst/>
          </a:prstGeom>
          <a:noFill/>
        </p:spPr>
        <p:txBody>
          <a:bodyPr wrap="square" lIns="63840" tIns="31903" rIns="63840" bIns="31903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 2</a:t>
            </a:r>
          </a:p>
        </p:txBody>
      </p:sp>
      <p:sp>
        <p:nvSpPr>
          <p:cNvPr id="105" name="Oval 104"/>
          <p:cNvSpPr>
            <a:spLocks/>
          </p:cNvSpPr>
          <p:nvPr/>
        </p:nvSpPr>
        <p:spPr bwMode="auto">
          <a:xfrm>
            <a:off x="5533232" y="4057730"/>
            <a:ext cx="312539" cy="285751"/>
          </a:xfrm>
          <a:prstGeom prst="ellipse">
            <a:avLst/>
          </a:prstGeom>
          <a:solidFill>
            <a:srgbClr val="CCFFCC"/>
          </a:solidFill>
          <a:ln w="25400">
            <a:solidFill>
              <a:srgbClr val="000000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106" name="TextBox 105"/>
          <p:cNvSpPr txBox="1"/>
          <p:nvPr/>
        </p:nvSpPr>
        <p:spPr>
          <a:xfrm>
            <a:off x="5586810" y="4004151"/>
            <a:ext cx="428625" cy="372214"/>
          </a:xfrm>
          <a:prstGeom prst="rect">
            <a:avLst/>
          </a:prstGeom>
          <a:noFill/>
        </p:spPr>
        <p:txBody>
          <a:bodyPr wrap="square" lIns="63840" tIns="31903" rIns="63840" bIns="31903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3</a:t>
            </a:r>
          </a:p>
        </p:txBody>
      </p:sp>
      <p:graphicFrame>
        <p:nvGraphicFramePr>
          <p:cNvPr id="78" name="Object 7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79977892"/>
              </p:ext>
            </p:extLst>
          </p:nvPr>
        </p:nvGraphicFramePr>
        <p:xfrm>
          <a:off x="6762314" y="1030700"/>
          <a:ext cx="1665287" cy="1011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1983" name="Equation" r:id="rId7" imgW="647700" imgH="393700" progId="Equation.3">
                  <p:embed/>
                </p:oleObj>
              </mc:Choice>
              <mc:Fallback>
                <p:oleObj name="Equation" r:id="rId7" imgW="647700" imgH="393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762314" y="1030700"/>
                        <a:ext cx="1665287" cy="10112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7" name="Line 23"/>
          <p:cNvSpPr>
            <a:spLocks noChangeShapeType="1"/>
          </p:cNvSpPr>
          <p:nvPr/>
        </p:nvSpPr>
        <p:spPr bwMode="auto">
          <a:xfrm flipV="1">
            <a:off x="6663770" y="4660662"/>
            <a:ext cx="1660922" cy="214313"/>
          </a:xfrm>
          <a:prstGeom prst="line">
            <a:avLst/>
          </a:prstGeom>
          <a:noFill/>
          <a:ln w="38100">
            <a:solidFill>
              <a:srgbClr val="000000"/>
            </a:solidFill>
            <a:prstDash val="solid"/>
            <a:miter lim="800000"/>
            <a:headEnd type="none"/>
            <a:tailEnd type="none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48" name="Line 23"/>
          <p:cNvSpPr>
            <a:spLocks noChangeShapeType="1"/>
          </p:cNvSpPr>
          <p:nvPr/>
        </p:nvSpPr>
        <p:spPr bwMode="auto">
          <a:xfrm>
            <a:off x="6663771" y="4874976"/>
            <a:ext cx="160734" cy="1446609"/>
          </a:xfrm>
          <a:prstGeom prst="line">
            <a:avLst/>
          </a:prstGeom>
          <a:noFill/>
          <a:ln w="38100">
            <a:solidFill>
              <a:srgbClr val="000000"/>
            </a:solidFill>
            <a:prstDash val="solid"/>
            <a:miter lim="800000"/>
            <a:headEnd type="none"/>
            <a:tailEnd type="none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81" name="Line 23"/>
          <p:cNvSpPr>
            <a:spLocks noChangeShapeType="1"/>
          </p:cNvSpPr>
          <p:nvPr/>
        </p:nvSpPr>
        <p:spPr bwMode="auto">
          <a:xfrm>
            <a:off x="6717348" y="4928551"/>
            <a:ext cx="1232297" cy="1285874"/>
          </a:xfrm>
          <a:prstGeom prst="line">
            <a:avLst/>
          </a:prstGeom>
          <a:noFill/>
          <a:ln w="38100">
            <a:solidFill>
              <a:srgbClr val="000000"/>
            </a:solidFill>
            <a:prstDash val="solid"/>
            <a:miter lim="800000"/>
            <a:headEnd type="none"/>
            <a:tailEnd type="none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82" name="Oval 81"/>
          <p:cNvSpPr>
            <a:spLocks/>
          </p:cNvSpPr>
          <p:nvPr/>
        </p:nvSpPr>
        <p:spPr bwMode="auto">
          <a:xfrm>
            <a:off x="6503035" y="4714241"/>
            <a:ext cx="312539" cy="285751"/>
          </a:xfrm>
          <a:prstGeom prst="ellipse">
            <a:avLst/>
          </a:prstGeom>
          <a:solidFill>
            <a:srgbClr val="CCFFCC"/>
          </a:solidFill>
          <a:ln w="25400">
            <a:solidFill>
              <a:srgbClr val="000000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83" name="Line 23"/>
          <p:cNvSpPr>
            <a:spLocks noChangeShapeType="1"/>
          </p:cNvSpPr>
          <p:nvPr/>
        </p:nvSpPr>
        <p:spPr bwMode="auto">
          <a:xfrm flipH="1">
            <a:off x="7038817" y="6268005"/>
            <a:ext cx="964406" cy="160734"/>
          </a:xfrm>
          <a:prstGeom prst="line">
            <a:avLst/>
          </a:prstGeom>
          <a:noFill/>
          <a:ln w="38100">
            <a:solidFill>
              <a:srgbClr val="000000"/>
            </a:solidFill>
            <a:prstDash val="solid"/>
            <a:miter lim="800000"/>
            <a:headEnd type="none"/>
            <a:tailEnd type="none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6556613" y="4660661"/>
            <a:ext cx="428625" cy="372214"/>
          </a:xfrm>
          <a:prstGeom prst="rect">
            <a:avLst/>
          </a:prstGeom>
          <a:noFill/>
        </p:spPr>
        <p:txBody>
          <a:bodyPr wrap="square" lIns="63840" tIns="31903" rIns="63840" bIns="31903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85" name="Oval 84"/>
          <p:cNvSpPr>
            <a:spLocks/>
          </p:cNvSpPr>
          <p:nvPr/>
        </p:nvSpPr>
        <p:spPr bwMode="auto">
          <a:xfrm>
            <a:off x="6717349" y="6321584"/>
            <a:ext cx="312539" cy="285751"/>
          </a:xfrm>
          <a:prstGeom prst="ellipse">
            <a:avLst/>
          </a:prstGeom>
          <a:solidFill>
            <a:srgbClr val="CCFFCC"/>
          </a:solidFill>
          <a:ln w="25400">
            <a:solidFill>
              <a:srgbClr val="000000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6717350" y="6268004"/>
            <a:ext cx="428625" cy="372214"/>
          </a:xfrm>
          <a:prstGeom prst="rect">
            <a:avLst/>
          </a:prstGeom>
          <a:noFill/>
        </p:spPr>
        <p:txBody>
          <a:bodyPr wrap="square" lIns="63840" tIns="31903" rIns="63840" bIns="31903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87" name="Oval 86"/>
          <p:cNvSpPr>
            <a:spLocks/>
          </p:cNvSpPr>
          <p:nvPr/>
        </p:nvSpPr>
        <p:spPr bwMode="auto">
          <a:xfrm>
            <a:off x="8324692" y="4499928"/>
            <a:ext cx="312539" cy="285751"/>
          </a:xfrm>
          <a:prstGeom prst="ellipse">
            <a:avLst/>
          </a:prstGeom>
          <a:solidFill>
            <a:srgbClr val="CCFFCC"/>
          </a:solidFill>
          <a:ln w="25400">
            <a:solidFill>
              <a:srgbClr val="000000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88" name="TextBox 87"/>
          <p:cNvSpPr txBox="1"/>
          <p:nvPr/>
        </p:nvSpPr>
        <p:spPr>
          <a:xfrm>
            <a:off x="8271113" y="4446349"/>
            <a:ext cx="375047" cy="372214"/>
          </a:xfrm>
          <a:prstGeom prst="rect">
            <a:avLst/>
          </a:prstGeom>
          <a:noFill/>
        </p:spPr>
        <p:txBody>
          <a:bodyPr wrap="square" lIns="63840" tIns="31903" rIns="63840" bIns="31903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 2</a:t>
            </a:r>
          </a:p>
        </p:txBody>
      </p:sp>
      <p:sp>
        <p:nvSpPr>
          <p:cNvPr id="89" name="Oval 88"/>
          <p:cNvSpPr>
            <a:spLocks/>
          </p:cNvSpPr>
          <p:nvPr/>
        </p:nvSpPr>
        <p:spPr bwMode="auto">
          <a:xfrm>
            <a:off x="7896067" y="6160850"/>
            <a:ext cx="312539" cy="285751"/>
          </a:xfrm>
          <a:prstGeom prst="ellipse">
            <a:avLst/>
          </a:prstGeom>
          <a:solidFill>
            <a:srgbClr val="CCFFCC"/>
          </a:solidFill>
          <a:ln w="25400">
            <a:solidFill>
              <a:srgbClr val="000000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90" name="TextBox 89"/>
          <p:cNvSpPr txBox="1"/>
          <p:nvPr/>
        </p:nvSpPr>
        <p:spPr>
          <a:xfrm>
            <a:off x="7949645" y="6107271"/>
            <a:ext cx="428625" cy="372214"/>
          </a:xfrm>
          <a:prstGeom prst="rect">
            <a:avLst/>
          </a:prstGeom>
          <a:noFill/>
        </p:spPr>
        <p:txBody>
          <a:bodyPr wrap="square" lIns="63840" tIns="31903" rIns="63840" bIns="31903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3</a:t>
            </a:r>
          </a:p>
        </p:txBody>
      </p:sp>
      <p:cxnSp>
        <p:nvCxnSpPr>
          <p:cNvPr id="91" name="Straight Arrow Connector 90"/>
          <p:cNvCxnSpPr/>
          <p:nvPr/>
        </p:nvCxnSpPr>
        <p:spPr bwMode="auto">
          <a:xfrm>
            <a:off x="5608320" y="4744720"/>
            <a:ext cx="797229" cy="718185"/>
          </a:xfrm>
          <a:prstGeom prst="straightConnector1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38100" cap="flat" cmpd="sng" algn="ctr">
            <a:solidFill>
              <a:srgbClr val="7F7F7F"/>
            </a:solidFill>
            <a:prstDash val="sysDash"/>
            <a:round/>
            <a:headEnd type="none"/>
            <a:tailEnd type="arrow"/>
          </a:ln>
          <a:effectLst/>
        </p:spPr>
      </p:cxnSp>
      <p:sp>
        <p:nvSpPr>
          <p:cNvPr id="92" name="TextBox 91"/>
          <p:cNvSpPr txBox="1"/>
          <p:nvPr/>
        </p:nvSpPr>
        <p:spPr>
          <a:xfrm>
            <a:off x="3346915" y="4940547"/>
            <a:ext cx="2196751" cy="495316"/>
          </a:xfrm>
          <a:prstGeom prst="rect">
            <a:avLst/>
          </a:prstGeom>
          <a:noFill/>
        </p:spPr>
        <p:txBody>
          <a:bodyPr wrap="none" lIns="63840" tIns="31903" rIns="63840" bIns="31903" rtlCol="0">
            <a:spAutoFit/>
          </a:bodyPr>
          <a:lstStyle/>
          <a:p>
            <a:r>
              <a:rPr lang="en-US" sz="2800" dirty="0" err="1" smtClean="0">
                <a:solidFill>
                  <a:schemeClr val="bg1"/>
                </a:solidFill>
                <a:latin typeface="Lucida Grande"/>
                <a:ea typeface="Lucida Grande"/>
                <a:cs typeface="Lucida Grande"/>
              </a:rPr>
              <a:t>Binarization</a:t>
            </a:r>
            <a:r>
              <a:rPr lang="en-US" sz="2800" dirty="0" smtClean="0">
                <a:solidFill>
                  <a:schemeClr val="bg1"/>
                </a:solidFill>
                <a:latin typeface="Lucida Grande"/>
                <a:ea typeface="Lucida Grande"/>
                <a:cs typeface="Lucida Grande"/>
              </a:rPr>
              <a:t> </a:t>
            </a:r>
          </a:p>
        </p:txBody>
      </p:sp>
      <p:graphicFrame>
        <p:nvGraphicFramePr>
          <p:cNvPr id="107" name="Object 10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73411850"/>
              </p:ext>
            </p:extLst>
          </p:nvPr>
        </p:nvGraphicFramePr>
        <p:xfrm>
          <a:off x="5994400" y="3127556"/>
          <a:ext cx="1233805" cy="5636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1984" name="Equation" r:id="rId9" imgW="444500" imgH="203200" progId="Equation.3">
                  <p:embed/>
                </p:oleObj>
              </mc:Choice>
              <mc:Fallback>
                <p:oleObj name="Equation" r:id="rId9" imgW="444500" imgH="203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5994400" y="3127556"/>
                        <a:ext cx="1233805" cy="56369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8" name="Object 10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39139783"/>
              </p:ext>
            </p:extLst>
          </p:nvPr>
        </p:nvGraphicFramePr>
        <p:xfrm>
          <a:off x="5329238" y="5697538"/>
          <a:ext cx="1303337" cy="563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1985" name="Equation" r:id="rId11" imgW="469900" imgH="203200" progId="Equation.3">
                  <p:embed/>
                </p:oleObj>
              </mc:Choice>
              <mc:Fallback>
                <p:oleObj name="Equation" r:id="rId11" imgW="469900" imgH="203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5329238" y="5697538"/>
                        <a:ext cx="1303337" cy="5635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2006751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  <p:bldP spid="57" grpId="0" animBg="1"/>
      <p:bldP spid="58" grpId="0" animBg="1"/>
      <p:bldP spid="59" grpId="0" animBg="1"/>
      <p:bldP spid="60" grpId="0"/>
      <p:bldP spid="61" grpId="0"/>
      <p:bldP spid="62" grpId="0"/>
      <p:bldP spid="63" grpId="0"/>
      <p:bldP spid="64" grpId="0"/>
      <p:bldP spid="65" grpId="0"/>
      <p:bldP spid="66" grpId="0" animBg="1"/>
      <p:bldP spid="67" grpId="0" animBg="1"/>
      <p:bldP spid="68" grpId="0" animBg="1"/>
      <p:bldP spid="69" grpId="0" animBg="1"/>
      <p:bldP spid="70" grpId="0"/>
      <p:bldP spid="71" grpId="0" animBg="1"/>
      <p:bldP spid="72" grpId="0"/>
      <p:bldP spid="73" grpId="0" animBg="1"/>
      <p:bldP spid="74" grpId="0" animBg="1"/>
      <p:bldP spid="75" grpId="0"/>
      <p:bldP spid="76" grpId="0"/>
      <p:bldP spid="50" grpId="0" animBg="1"/>
      <p:bldP spid="51" grpId="0" animBg="1"/>
      <p:bldP spid="93" grpId="0"/>
      <p:bldP spid="94" grpId="0"/>
      <p:bldP spid="95" grpId="0"/>
      <p:bldP spid="96" grpId="0"/>
      <p:bldP spid="97" grpId="0" animBg="1"/>
      <p:bldP spid="98" grpId="0" animBg="1"/>
      <p:bldP spid="99" grpId="0" animBg="1"/>
      <p:bldP spid="100" grpId="0"/>
      <p:bldP spid="101" grpId="0" animBg="1"/>
      <p:bldP spid="102" grpId="0"/>
      <p:bldP spid="103" grpId="0" animBg="1"/>
      <p:bldP spid="104" grpId="0"/>
      <p:bldP spid="105" grpId="0" animBg="1"/>
      <p:bldP spid="106" grpId="0"/>
      <p:bldP spid="47" grpId="0" animBg="1"/>
      <p:bldP spid="48" grpId="0" animBg="1"/>
      <p:bldP spid="81" grpId="0" animBg="1"/>
      <p:bldP spid="82" grpId="0" animBg="1"/>
      <p:bldP spid="83" grpId="0" animBg="1"/>
      <p:bldP spid="84" grpId="0"/>
      <p:bldP spid="85" grpId="0" animBg="1"/>
      <p:bldP spid="86" grpId="0"/>
      <p:bldP spid="87" grpId="0" animBg="1"/>
      <p:bldP spid="88" grpId="0"/>
      <p:bldP spid="89" grpId="0" animBg="1"/>
      <p:bldP spid="90" grpId="0"/>
      <p:bldP spid="9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-6391" y="3"/>
            <a:ext cx="9150391" cy="679748"/>
          </a:xfrm>
          <a:prstGeom prst="rect">
            <a:avLst/>
          </a:prstGeom>
          <a:solidFill>
            <a:srgbClr val="000000"/>
          </a:solidFill>
        </p:spPr>
        <p:txBody>
          <a:bodyPr wrap="square" lIns="63625" tIns="31787" rIns="63625" bIns="31787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FFFF00"/>
                </a:solidFill>
                <a:latin typeface="American Typewriter"/>
                <a:cs typeface="American Typewriter"/>
              </a:rPr>
              <a:t>Optimal sparse parameter?</a:t>
            </a:r>
            <a:endParaRPr lang="en-US" sz="4000" dirty="0">
              <a:solidFill>
                <a:srgbClr val="FFFF00"/>
              </a:solidFill>
              <a:latin typeface="American Typewriter"/>
              <a:cs typeface="American Typewriter"/>
            </a:endParaRPr>
          </a:p>
        </p:txBody>
      </p:sp>
      <p:sp>
        <p:nvSpPr>
          <p:cNvPr id="11" name="Line 23"/>
          <p:cNvSpPr>
            <a:spLocks noChangeShapeType="1"/>
          </p:cNvSpPr>
          <p:nvPr/>
        </p:nvSpPr>
        <p:spPr bwMode="auto">
          <a:xfrm flipV="1">
            <a:off x="808588" y="2014772"/>
            <a:ext cx="1660922" cy="214313"/>
          </a:xfrm>
          <a:prstGeom prst="line">
            <a:avLst/>
          </a:prstGeom>
          <a:noFill/>
          <a:ln w="38100">
            <a:solidFill>
              <a:srgbClr val="000000"/>
            </a:solidFill>
            <a:prstDash val="solid"/>
            <a:miter lim="800000"/>
            <a:headEnd type="none"/>
            <a:tailEnd type="arrow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12" name="Line 23"/>
          <p:cNvSpPr>
            <a:spLocks noChangeShapeType="1"/>
          </p:cNvSpPr>
          <p:nvPr/>
        </p:nvSpPr>
        <p:spPr bwMode="auto">
          <a:xfrm>
            <a:off x="808589" y="2229087"/>
            <a:ext cx="160734" cy="1446609"/>
          </a:xfrm>
          <a:prstGeom prst="line">
            <a:avLst/>
          </a:prstGeom>
          <a:noFill/>
          <a:ln w="38100">
            <a:solidFill>
              <a:srgbClr val="000000"/>
            </a:solidFill>
            <a:prstDash val="solid"/>
            <a:miter lim="800000"/>
            <a:headEnd type="none"/>
            <a:tailEnd type="arrow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13" name="Line 23"/>
          <p:cNvSpPr>
            <a:spLocks noChangeShapeType="1"/>
          </p:cNvSpPr>
          <p:nvPr/>
        </p:nvSpPr>
        <p:spPr bwMode="auto">
          <a:xfrm flipH="1">
            <a:off x="1130058" y="2014772"/>
            <a:ext cx="1446609" cy="1714500"/>
          </a:xfrm>
          <a:prstGeom prst="line">
            <a:avLst/>
          </a:prstGeom>
          <a:noFill/>
          <a:ln w="38100">
            <a:solidFill>
              <a:srgbClr val="000000"/>
            </a:solidFill>
            <a:prstDash val="solid"/>
            <a:miter lim="800000"/>
            <a:headEnd type="none"/>
            <a:tailEnd type="arrow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451527" y="1746882"/>
            <a:ext cx="441650" cy="372214"/>
          </a:xfrm>
          <a:prstGeom prst="rect">
            <a:avLst/>
          </a:prstGeom>
          <a:noFill/>
        </p:spPr>
        <p:txBody>
          <a:bodyPr wrap="none" lIns="63843" tIns="31905" rIns="63843" bIns="31905" rtlCol="0">
            <a:spAutoFit/>
          </a:bodyPr>
          <a:lstStyle/>
          <a:p>
            <a:r>
              <a:rPr lang="en-US" sz="2000" dirty="0">
                <a:solidFill>
                  <a:srgbClr val="FFFFFF">
                    <a:lumMod val="50000"/>
                  </a:srgbClr>
                </a:solidFill>
              </a:rPr>
              <a:t>0.4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79963" y="2925600"/>
            <a:ext cx="525454" cy="372696"/>
          </a:xfrm>
          <a:prstGeom prst="rect">
            <a:avLst/>
          </a:prstGeom>
          <a:noFill/>
        </p:spPr>
        <p:txBody>
          <a:bodyPr wrap="none" lIns="63843" tIns="31905" rIns="63843" bIns="31905" rtlCol="0">
            <a:spAutoFit/>
          </a:bodyPr>
          <a:lstStyle/>
          <a:p>
            <a:r>
              <a:rPr lang="en-US" sz="2000" dirty="0">
                <a:solidFill>
                  <a:srgbClr val="FFFFFF">
                    <a:lumMod val="50000"/>
                  </a:srgbClr>
                </a:solidFill>
              </a:rPr>
              <a:t>-0.7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558682" y="3622116"/>
            <a:ext cx="441650" cy="372214"/>
          </a:xfrm>
          <a:prstGeom prst="rect">
            <a:avLst/>
          </a:prstGeom>
          <a:noFill/>
        </p:spPr>
        <p:txBody>
          <a:bodyPr wrap="none" lIns="63843" tIns="31905" rIns="63843" bIns="31905" rtlCol="0">
            <a:spAutoFit/>
          </a:bodyPr>
          <a:lstStyle/>
          <a:p>
            <a:r>
              <a:rPr lang="en-US" sz="2000" dirty="0">
                <a:solidFill>
                  <a:srgbClr val="7F7F7F"/>
                </a:solidFill>
              </a:rPr>
              <a:t>0.9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612262" y="2336242"/>
            <a:ext cx="524555" cy="372214"/>
          </a:xfrm>
          <a:prstGeom prst="rect">
            <a:avLst/>
          </a:prstGeom>
          <a:noFill/>
        </p:spPr>
        <p:txBody>
          <a:bodyPr wrap="none" lIns="63843" tIns="31905" rIns="63843" bIns="31905" rtlCol="0">
            <a:spAutoFit/>
          </a:bodyPr>
          <a:lstStyle/>
          <a:p>
            <a:r>
              <a:rPr lang="en-US" sz="2000" dirty="0">
                <a:solidFill>
                  <a:srgbClr val="FFFFFF">
                    <a:lumMod val="50000"/>
                  </a:srgbClr>
                </a:solidFill>
              </a:rPr>
              <a:t>-0.1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415932" y="2657710"/>
            <a:ext cx="496126" cy="372696"/>
          </a:xfrm>
          <a:prstGeom prst="rect">
            <a:avLst/>
          </a:prstGeom>
          <a:noFill/>
        </p:spPr>
        <p:txBody>
          <a:bodyPr wrap="square" lIns="63843" tIns="31905" rIns="63843" bIns="31905" rtlCol="0">
            <a:spAutoFit/>
          </a:bodyPr>
          <a:lstStyle/>
          <a:p>
            <a:r>
              <a:rPr lang="en-US" sz="2000" dirty="0">
                <a:solidFill>
                  <a:srgbClr val="FFFFFF">
                    <a:lumMod val="50000"/>
                  </a:srgbClr>
                </a:solidFill>
              </a:rPr>
              <a:t>0.3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022903" y="2764867"/>
            <a:ext cx="491246" cy="372696"/>
          </a:xfrm>
          <a:prstGeom prst="rect">
            <a:avLst/>
          </a:prstGeom>
          <a:noFill/>
        </p:spPr>
        <p:txBody>
          <a:bodyPr wrap="square" lIns="63843" tIns="31905" rIns="63843" bIns="31905" rtlCol="0">
            <a:spAutoFit/>
          </a:bodyPr>
          <a:lstStyle/>
          <a:p>
            <a:r>
              <a:rPr lang="en-US" sz="2000" dirty="0">
                <a:solidFill>
                  <a:srgbClr val="FFFFFF">
                    <a:lumMod val="50000"/>
                  </a:srgbClr>
                </a:solidFill>
              </a:rPr>
              <a:t>0.5</a:t>
            </a:r>
          </a:p>
        </p:txBody>
      </p:sp>
      <p:sp>
        <p:nvSpPr>
          <p:cNvPr id="20" name="Line 23"/>
          <p:cNvSpPr>
            <a:spLocks noChangeShapeType="1"/>
          </p:cNvSpPr>
          <p:nvPr/>
        </p:nvSpPr>
        <p:spPr bwMode="auto">
          <a:xfrm>
            <a:off x="862166" y="2282663"/>
            <a:ext cx="1232297" cy="1285874"/>
          </a:xfrm>
          <a:prstGeom prst="line">
            <a:avLst/>
          </a:prstGeom>
          <a:noFill/>
          <a:ln w="38100">
            <a:solidFill>
              <a:srgbClr val="000000"/>
            </a:solidFill>
            <a:prstDash val="solid"/>
            <a:miter lim="800000"/>
            <a:headEnd type="none"/>
            <a:tailEnd type="arrow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22" name="Oval 21"/>
          <p:cNvSpPr>
            <a:spLocks/>
          </p:cNvSpPr>
          <p:nvPr/>
        </p:nvSpPr>
        <p:spPr bwMode="auto">
          <a:xfrm>
            <a:off x="647855" y="2068351"/>
            <a:ext cx="312539" cy="285751"/>
          </a:xfrm>
          <a:prstGeom prst="ellipse">
            <a:avLst/>
          </a:prstGeom>
          <a:solidFill>
            <a:srgbClr val="CCFFCC"/>
          </a:solidFill>
          <a:ln w="25400">
            <a:solidFill>
              <a:srgbClr val="000000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25" name="Line 23"/>
          <p:cNvSpPr>
            <a:spLocks noChangeShapeType="1"/>
          </p:cNvSpPr>
          <p:nvPr/>
        </p:nvSpPr>
        <p:spPr bwMode="auto">
          <a:xfrm flipH="1">
            <a:off x="2255198" y="2014772"/>
            <a:ext cx="321469" cy="1500188"/>
          </a:xfrm>
          <a:prstGeom prst="line">
            <a:avLst/>
          </a:prstGeom>
          <a:noFill/>
          <a:ln w="38100">
            <a:solidFill>
              <a:srgbClr val="000000"/>
            </a:solidFill>
            <a:prstDash val="solid"/>
            <a:miter lim="800000"/>
            <a:headEnd type="none"/>
            <a:tailEnd type="arrow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26" name="Line 23"/>
          <p:cNvSpPr>
            <a:spLocks noChangeShapeType="1"/>
          </p:cNvSpPr>
          <p:nvPr/>
        </p:nvSpPr>
        <p:spPr bwMode="auto">
          <a:xfrm flipH="1">
            <a:off x="1183635" y="3622116"/>
            <a:ext cx="964406" cy="160734"/>
          </a:xfrm>
          <a:prstGeom prst="line">
            <a:avLst/>
          </a:prstGeom>
          <a:noFill/>
          <a:ln w="38100">
            <a:solidFill>
              <a:srgbClr val="000000"/>
            </a:solidFill>
            <a:prstDash val="solid"/>
            <a:miter lim="800000"/>
            <a:headEnd type="none"/>
            <a:tailEnd type="arrow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01433" y="2014773"/>
            <a:ext cx="428625" cy="372214"/>
          </a:xfrm>
          <a:prstGeom prst="rect">
            <a:avLst/>
          </a:prstGeom>
          <a:noFill/>
        </p:spPr>
        <p:txBody>
          <a:bodyPr wrap="square" lIns="63843" tIns="31905" rIns="63843" bIns="31905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28" name="Oval 27"/>
          <p:cNvSpPr>
            <a:spLocks/>
          </p:cNvSpPr>
          <p:nvPr/>
        </p:nvSpPr>
        <p:spPr bwMode="auto">
          <a:xfrm>
            <a:off x="2469511" y="1854038"/>
            <a:ext cx="312539" cy="285751"/>
          </a:xfrm>
          <a:prstGeom prst="ellipse">
            <a:avLst/>
          </a:prstGeom>
          <a:solidFill>
            <a:srgbClr val="CCFFCC"/>
          </a:solidFill>
          <a:ln w="25400">
            <a:solidFill>
              <a:srgbClr val="000000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415933" y="1800460"/>
            <a:ext cx="375047" cy="372214"/>
          </a:xfrm>
          <a:prstGeom prst="rect">
            <a:avLst/>
          </a:prstGeom>
          <a:noFill/>
        </p:spPr>
        <p:txBody>
          <a:bodyPr wrap="square" lIns="63843" tIns="31905" rIns="63843" bIns="31905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 2</a:t>
            </a:r>
          </a:p>
        </p:txBody>
      </p:sp>
      <p:sp>
        <p:nvSpPr>
          <p:cNvPr id="30" name="Oval 29"/>
          <p:cNvSpPr>
            <a:spLocks/>
          </p:cNvSpPr>
          <p:nvPr/>
        </p:nvSpPr>
        <p:spPr bwMode="auto">
          <a:xfrm>
            <a:off x="862167" y="3675695"/>
            <a:ext cx="312539" cy="285751"/>
          </a:xfrm>
          <a:prstGeom prst="ellipse">
            <a:avLst/>
          </a:prstGeom>
          <a:solidFill>
            <a:srgbClr val="CCFFCC"/>
          </a:solidFill>
          <a:ln w="25400">
            <a:solidFill>
              <a:srgbClr val="000000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31" name="Oval 30"/>
          <p:cNvSpPr>
            <a:spLocks/>
          </p:cNvSpPr>
          <p:nvPr/>
        </p:nvSpPr>
        <p:spPr bwMode="auto">
          <a:xfrm>
            <a:off x="2040886" y="3514960"/>
            <a:ext cx="312539" cy="285751"/>
          </a:xfrm>
          <a:prstGeom prst="ellipse">
            <a:avLst/>
          </a:prstGeom>
          <a:solidFill>
            <a:srgbClr val="CCFFCC"/>
          </a:solidFill>
          <a:ln w="25400">
            <a:solidFill>
              <a:srgbClr val="000000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2094463" y="3461382"/>
            <a:ext cx="428625" cy="372214"/>
          </a:xfrm>
          <a:prstGeom prst="rect">
            <a:avLst/>
          </a:prstGeom>
          <a:noFill/>
        </p:spPr>
        <p:txBody>
          <a:bodyPr wrap="square" lIns="63843" tIns="31905" rIns="63843" bIns="31905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862167" y="3622116"/>
            <a:ext cx="428625" cy="372214"/>
          </a:xfrm>
          <a:prstGeom prst="rect">
            <a:avLst/>
          </a:prstGeom>
          <a:noFill/>
        </p:spPr>
        <p:txBody>
          <a:bodyPr wrap="square" lIns="63843" tIns="31905" rIns="63843" bIns="31905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34" name="Line 23"/>
          <p:cNvSpPr>
            <a:spLocks noChangeShapeType="1"/>
          </p:cNvSpPr>
          <p:nvPr/>
        </p:nvSpPr>
        <p:spPr bwMode="auto">
          <a:xfrm flipV="1">
            <a:off x="3730663" y="1907616"/>
            <a:ext cx="1660922" cy="214313"/>
          </a:xfrm>
          <a:prstGeom prst="line">
            <a:avLst/>
          </a:prstGeom>
          <a:noFill/>
          <a:ln w="38100">
            <a:solidFill>
              <a:srgbClr val="000000"/>
            </a:solidFill>
            <a:prstDash val="solid"/>
            <a:miter lim="800000"/>
            <a:headEnd type="none"/>
            <a:tailEnd type="arrow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35" name="Line 23"/>
          <p:cNvSpPr>
            <a:spLocks noChangeShapeType="1"/>
          </p:cNvSpPr>
          <p:nvPr/>
        </p:nvSpPr>
        <p:spPr bwMode="auto">
          <a:xfrm>
            <a:off x="3730664" y="2121930"/>
            <a:ext cx="160734" cy="1446609"/>
          </a:xfrm>
          <a:prstGeom prst="line">
            <a:avLst/>
          </a:prstGeom>
          <a:noFill/>
          <a:ln w="38100">
            <a:solidFill>
              <a:srgbClr val="000000"/>
            </a:solidFill>
            <a:prstDash val="solid"/>
            <a:miter lim="800000"/>
            <a:headEnd type="none"/>
            <a:tailEnd type="arrow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4373601" y="1639726"/>
            <a:ext cx="441650" cy="372214"/>
          </a:xfrm>
          <a:prstGeom prst="rect">
            <a:avLst/>
          </a:prstGeom>
          <a:noFill/>
        </p:spPr>
        <p:txBody>
          <a:bodyPr wrap="none" lIns="63843" tIns="31905" rIns="63843" bIns="31905" rtlCol="0">
            <a:spAutoFit/>
          </a:bodyPr>
          <a:lstStyle/>
          <a:p>
            <a:r>
              <a:rPr lang="en-US" sz="2000" dirty="0">
                <a:solidFill>
                  <a:srgbClr val="FFFFFF">
                    <a:lumMod val="50000"/>
                  </a:srgbClr>
                </a:solidFill>
              </a:rPr>
              <a:t>0.1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3302038" y="2818443"/>
            <a:ext cx="525454" cy="372696"/>
          </a:xfrm>
          <a:prstGeom prst="rect">
            <a:avLst/>
          </a:prstGeom>
          <a:noFill/>
        </p:spPr>
        <p:txBody>
          <a:bodyPr wrap="none" lIns="63843" tIns="31905" rIns="63843" bIns="31905" rtlCol="0">
            <a:spAutoFit/>
          </a:bodyPr>
          <a:lstStyle/>
          <a:p>
            <a:r>
              <a:rPr lang="en-US" sz="2000" dirty="0">
                <a:solidFill>
                  <a:srgbClr val="FFFFFF">
                    <a:lumMod val="50000"/>
                  </a:srgbClr>
                </a:solidFill>
              </a:rPr>
              <a:t>-0.4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4480758" y="3514960"/>
            <a:ext cx="490347" cy="372214"/>
          </a:xfrm>
          <a:prstGeom prst="rect">
            <a:avLst/>
          </a:prstGeom>
          <a:noFill/>
        </p:spPr>
        <p:txBody>
          <a:bodyPr wrap="square" lIns="63843" tIns="31905" rIns="63843" bIns="31905" rtlCol="0">
            <a:spAutoFit/>
          </a:bodyPr>
          <a:lstStyle/>
          <a:p>
            <a:r>
              <a:rPr lang="en-US" sz="2000" dirty="0">
                <a:solidFill>
                  <a:srgbClr val="7F7F7F"/>
                </a:solidFill>
              </a:rPr>
              <a:t>0.6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3944976" y="2657710"/>
            <a:ext cx="491246" cy="372696"/>
          </a:xfrm>
          <a:prstGeom prst="rect">
            <a:avLst/>
          </a:prstGeom>
          <a:noFill/>
        </p:spPr>
        <p:txBody>
          <a:bodyPr wrap="square" lIns="63843" tIns="31905" rIns="63843" bIns="31905" rtlCol="0">
            <a:spAutoFit/>
          </a:bodyPr>
          <a:lstStyle/>
          <a:p>
            <a:r>
              <a:rPr lang="en-US" sz="2000" dirty="0">
                <a:solidFill>
                  <a:srgbClr val="FFFFFF">
                    <a:lumMod val="50000"/>
                  </a:srgbClr>
                </a:solidFill>
              </a:rPr>
              <a:t>0.2</a:t>
            </a:r>
          </a:p>
        </p:txBody>
      </p:sp>
      <p:sp>
        <p:nvSpPr>
          <p:cNvPr id="40" name="Line 23"/>
          <p:cNvSpPr>
            <a:spLocks noChangeShapeType="1"/>
          </p:cNvSpPr>
          <p:nvPr/>
        </p:nvSpPr>
        <p:spPr bwMode="auto">
          <a:xfrm>
            <a:off x="3784241" y="2175507"/>
            <a:ext cx="1232297" cy="1285874"/>
          </a:xfrm>
          <a:prstGeom prst="line">
            <a:avLst/>
          </a:prstGeom>
          <a:noFill/>
          <a:ln w="38100">
            <a:solidFill>
              <a:srgbClr val="000000"/>
            </a:solidFill>
            <a:prstDash val="solid"/>
            <a:miter lim="800000"/>
            <a:headEnd type="none"/>
            <a:tailEnd type="arrow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41" name="Oval 40"/>
          <p:cNvSpPr>
            <a:spLocks/>
          </p:cNvSpPr>
          <p:nvPr/>
        </p:nvSpPr>
        <p:spPr bwMode="auto">
          <a:xfrm>
            <a:off x="3569928" y="1961195"/>
            <a:ext cx="312539" cy="285751"/>
          </a:xfrm>
          <a:prstGeom prst="ellipse">
            <a:avLst/>
          </a:prstGeom>
          <a:solidFill>
            <a:srgbClr val="CCFFCC"/>
          </a:solidFill>
          <a:ln w="25400">
            <a:solidFill>
              <a:srgbClr val="000000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42" name="Line 23"/>
          <p:cNvSpPr>
            <a:spLocks noChangeShapeType="1"/>
          </p:cNvSpPr>
          <p:nvPr/>
        </p:nvSpPr>
        <p:spPr bwMode="auto">
          <a:xfrm flipH="1">
            <a:off x="4105710" y="3514959"/>
            <a:ext cx="964406" cy="160734"/>
          </a:xfrm>
          <a:prstGeom prst="line">
            <a:avLst/>
          </a:prstGeom>
          <a:noFill/>
          <a:ln w="38100">
            <a:solidFill>
              <a:srgbClr val="000000"/>
            </a:solidFill>
            <a:prstDash val="solid"/>
            <a:miter lim="800000"/>
            <a:headEnd type="none"/>
            <a:tailEnd type="arrow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3623506" y="1907617"/>
            <a:ext cx="428625" cy="372214"/>
          </a:xfrm>
          <a:prstGeom prst="rect">
            <a:avLst/>
          </a:prstGeom>
          <a:noFill/>
        </p:spPr>
        <p:txBody>
          <a:bodyPr wrap="square" lIns="63843" tIns="31905" rIns="63843" bIns="31905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44" name="Oval 43"/>
          <p:cNvSpPr>
            <a:spLocks/>
          </p:cNvSpPr>
          <p:nvPr/>
        </p:nvSpPr>
        <p:spPr bwMode="auto">
          <a:xfrm>
            <a:off x="3784242" y="3568538"/>
            <a:ext cx="312539" cy="285751"/>
          </a:xfrm>
          <a:prstGeom prst="ellipse">
            <a:avLst/>
          </a:prstGeom>
          <a:solidFill>
            <a:srgbClr val="CCFFCC"/>
          </a:solidFill>
          <a:ln w="25400">
            <a:solidFill>
              <a:srgbClr val="000000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3784242" y="3514960"/>
            <a:ext cx="428625" cy="372214"/>
          </a:xfrm>
          <a:prstGeom prst="rect">
            <a:avLst/>
          </a:prstGeom>
          <a:noFill/>
        </p:spPr>
        <p:txBody>
          <a:bodyPr wrap="square" lIns="63843" tIns="31905" rIns="63843" bIns="31905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46" name="Oval 45"/>
          <p:cNvSpPr>
            <a:spLocks/>
          </p:cNvSpPr>
          <p:nvPr/>
        </p:nvSpPr>
        <p:spPr bwMode="auto">
          <a:xfrm>
            <a:off x="5391585" y="1746882"/>
            <a:ext cx="312539" cy="285751"/>
          </a:xfrm>
          <a:prstGeom prst="ellipse">
            <a:avLst/>
          </a:prstGeom>
          <a:solidFill>
            <a:srgbClr val="CCFFCC"/>
          </a:solidFill>
          <a:ln w="25400">
            <a:solidFill>
              <a:srgbClr val="000000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5338006" y="1693303"/>
            <a:ext cx="375047" cy="372214"/>
          </a:xfrm>
          <a:prstGeom prst="rect">
            <a:avLst/>
          </a:prstGeom>
          <a:noFill/>
        </p:spPr>
        <p:txBody>
          <a:bodyPr wrap="square" lIns="63843" tIns="31905" rIns="63843" bIns="31905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 2</a:t>
            </a:r>
          </a:p>
        </p:txBody>
      </p:sp>
      <p:sp>
        <p:nvSpPr>
          <p:cNvPr id="48" name="Oval 47"/>
          <p:cNvSpPr>
            <a:spLocks/>
          </p:cNvSpPr>
          <p:nvPr/>
        </p:nvSpPr>
        <p:spPr bwMode="auto">
          <a:xfrm>
            <a:off x="4962960" y="3407804"/>
            <a:ext cx="312539" cy="285751"/>
          </a:xfrm>
          <a:prstGeom prst="ellipse">
            <a:avLst/>
          </a:prstGeom>
          <a:solidFill>
            <a:srgbClr val="CCFFCC"/>
          </a:solidFill>
          <a:ln w="25400">
            <a:solidFill>
              <a:srgbClr val="000000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5016538" y="3354226"/>
            <a:ext cx="428625" cy="372214"/>
          </a:xfrm>
          <a:prstGeom prst="rect">
            <a:avLst/>
          </a:prstGeom>
          <a:noFill/>
        </p:spPr>
        <p:txBody>
          <a:bodyPr wrap="square" lIns="63843" tIns="31905" rIns="63843" bIns="31905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3</a:t>
            </a:r>
          </a:p>
        </p:txBody>
      </p:sp>
      <p:graphicFrame>
        <p:nvGraphicFramePr>
          <p:cNvPr id="50" name="Object 4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72439170"/>
              </p:ext>
            </p:extLst>
          </p:nvPr>
        </p:nvGraphicFramePr>
        <p:xfrm>
          <a:off x="1227455" y="4052253"/>
          <a:ext cx="6981825" cy="706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73" name="Equation" r:id="rId3" imgW="2006600" imgH="203200" progId="Equation.3">
                  <p:embed/>
                </p:oleObj>
              </mc:Choice>
              <mc:Fallback>
                <p:oleObj name="Equation" r:id="rId3" imgW="2006600" imgH="203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227455" y="4052253"/>
                        <a:ext cx="6981825" cy="7064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2" name="Line 23"/>
          <p:cNvSpPr>
            <a:spLocks noChangeShapeType="1"/>
          </p:cNvSpPr>
          <p:nvPr/>
        </p:nvSpPr>
        <p:spPr bwMode="auto">
          <a:xfrm>
            <a:off x="6718497" y="2121048"/>
            <a:ext cx="160734" cy="1446609"/>
          </a:xfrm>
          <a:prstGeom prst="line">
            <a:avLst/>
          </a:prstGeom>
          <a:noFill/>
          <a:ln w="38100">
            <a:solidFill>
              <a:srgbClr val="000000"/>
            </a:solidFill>
            <a:prstDash val="solid"/>
            <a:miter lim="800000"/>
            <a:headEnd type="none"/>
            <a:tailEnd type="arrow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6289871" y="2817561"/>
            <a:ext cx="524549" cy="372210"/>
          </a:xfrm>
          <a:prstGeom prst="rect">
            <a:avLst/>
          </a:prstGeom>
          <a:noFill/>
        </p:spPr>
        <p:txBody>
          <a:bodyPr wrap="none" lIns="63843" tIns="31905" rIns="63843" bIns="31905" rtlCol="0">
            <a:spAutoFit/>
          </a:bodyPr>
          <a:lstStyle/>
          <a:p>
            <a:r>
              <a:rPr lang="en-US" sz="2000" dirty="0">
                <a:solidFill>
                  <a:srgbClr val="FFFFFF">
                    <a:lumMod val="50000"/>
                  </a:srgbClr>
                </a:solidFill>
              </a:rPr>
              <a:t>-</a:t>
            </a:r>
            <a:r>
              <a:rPr lang="en-US" sz="2000" dirty="0" smtClean="0">
                <a:solidFill>
                  <a:srgbClr val="FFFFFF">
                    <a:lumMod val="50000"/>
                  </a:srgbClr>
                </a:solidFill>
              </a:rPr>
              <a:t>0.2</a:t>
            </a:r>
            <a:endParaRPr lang="en-US" sz="2000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7468591" y="3514078"/>
            <a:ext cx="490347" cy="372214"/>
          </a:xfrm>
          <a:prstGeom prst="rect">
            <a:avLst/>
          </a:prstGeom>
          <a:noFill/>
        </p:spPr>
        <p:txBody>
          <a:bodyPr wrap="square" lIns="63843" tIns="31905" rIns="63843" bIns="31905" rtlCol="0">
            <a:spAutoFit/>
          </a:bodyPr>
          <a:lstStyle/>
          <a:p>
            <a:r>
              <a:rPr lang="en-US" sz="2000" dirty="0" smtClean="0">
                <a:solidFill>
                  <a:srgbClr val="7F7F7F"/>
                </a:solidFill>
              </a:rPr>
              <a:t>0.4</a:t>
            </a:r>
            <a:endParaRPr lang="en-US" sz="2000" dirty="0">
              <a:solidFill>
                <a:srgbClr val="7F7F7F"/>
              </a:solidFill>
            </a:endParaRPr>
          </a:p>
        </p:txBody>
      </p:sp>
      <p:sp>
        <p:nvSpPr>
          <p:cNvPr id="58" name="Oval 57"/>
          <p:cNvSpPr>
            <a:spLocks/>
          </p:cNvSpPr>
          <p:nvPr/>
        </p:nvSpPr>
        <p:spPr bwMode="auto">
          <a:xfrm>
            <a:off x="6557761" y="1960313"/>
            <a:ext cx="312539" cy="285751"/>
          </a:xfrm>
          <a:prstGeom prst="ellipse">
            <a:avLst/>
          </a:prstGeom>
          <a:solidFill>
            <a:srgbClr val="CCFFCC"/>
          </a:solidFill>
          <a:ln w="25400">
            <a:solidFill>
              <a:srgbClr val="000000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59" name="Line 23"/>
          <p:cNvSpPr>
            <a:spLocks noChangeShapeType="1"/>
          </p:cNvSpPr>
          <p:nvPr/>
        </p:nvSpPr>
        <p:spPr bwMode="auto">
          <a:xfrm flipH="1">
            <a:off x="7093543" y="3514077"/>
            <a:ext cx="964406" cy="160734"/>
          </a:xfrm>
          <a:prstGeom prst="line">
            <a:avLst/>
          </a:prstGeom>
          <a:noFill/>
          <a:ln w="38100">
            <a:solidFill>
              <a:srgbClr val="000000"/>
            </a:solidFill>
            <a:prstDash val="solid"/>
            <a:miter lim="800000"/>
            <a:headEnd type="none"/>
            <a:tailEnd type="arrow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6611339" y="1906735"/>
            <a:ext cx="428625" cy="372214"/>
          </a:xfrm>
          <a:prstGeom prst="rect">
            <a:avLst/>
          </a:prstGeom>
          <a:noFill/>
        </p:spPr>
        <p:txBody>
          <a:bodyPr wrap="square" lIns="63843" tIns="31905" rIns="63843" bIns="31905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61" name="Oval 60"/>
          <p:cNvSpPr>
            <a:spLocks/>
          </p:cNvSpPr>
          <p:nvPr/>
        </p:nvSpPr>
        <p:spPr bwMode="auto">
          <a:xfrm>
            <a:off x="6772075" y="3567656"/>
            <a:ext cx="312539" cy="285751"/>
          </a:xfrm>
          <a:prstGeom prst="ellipse">
            <a:avLst/>
          </a:prstGeom>
          <a:solidFill>
            <a:srgbClr val="CCFFCC"/>
          </a:solidFill>
          <a:ln w="25400">
            <a:solidFill>
              <a:srgbClr val="000000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6772075" y="3514078"/>
            <a:ext cx="428625" cy="372214"/>
          </a:xfrm>
          <a:prstGeom prst="rect">
            <a:avLst/>
          </a:prstGeom>
          <a:noFill/>
        </p:spPr>
        <p:txBody>
          <a:bodyPr wrap="square" lIns="63843" tIns="31905" rIns="63843" bIns="31905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63" name="Oval 62"/>
          <p:cNvSpPr>
            <a:spLocks/>
          </p:cNvSpPr>
          <p:nvPr/>
        </p:nvSpPr>
        <p:spPr bwMode="auto">
          <a:xfrm>
            <a:off x="8379418" y="1746000"/>
            <a:ext cx="312539" cy="285751"/>
          </a:xfrm>
          <a:prstGeom prst="ellipse">
            <a:avLst/>
          </a:prstGeom>
          <a:solidFill>
            <a:srgbClr val="CCFFCC"/>
          </a:solidFill>
          <a:ln w="25400">
            <a:solidFill>
              <a:srgbClr val="000000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8325839" y="1692421"/>
            <a:ext cx="375047" cy="372214"/>
          </a:xfrm>
          <a:prstGeom prst="rect">
            <a:avLst/>
          </a:prstGeom>
          <a:noFill/>
        </p:spPr>
        <p:txBody>
          <a:bodyPr wrap="square" lIns="63843" tIns="31905" rIns="63843" bIns="31905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 2</a:t>
            </a:r>
          </a:p>
        </p:txBody>
      </p:sp>
      <p:sp>
        <p:nvSpPr>
          <p:cNvPr id="65" name="Oval 64"/>
          <p:cNvSpPr>
            <a:spLocks/>
          </p:cNvSpPr>
          <p:nvPr/>
        </p:nvSpPr>
        <p:spPr bwMode="auto">
          <a:xfrm>
            <a:off x="7950793" y="3406922"/>
            <a:ext cx="312539" cy="285751"/>
          </a:xfrm>
          <a:prstGeom prst="ellipse">
            <a:avLst/>
          </a:prstGeom>
          <a:solidFill>
            <a:srgbClr val="CCFFCC"/>
          </a:solidFill>
          <a:ln w="25400">
            <a:solidFill>
              <a:srgbClr val="000000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8004371" y="3353344"/>
            <a:ext cx="428625" cy="372214"/>
          </a:xfrm>
          <a:prstGeom prst="rect">
            <a:avLst/>
          </a:prstGeom>
          <a:noFill/>
        </p:spPr>
        <p:txBody>
          <a:bodyPr wrap="square" lIns="63843" tIns="31905" rIns="63843" bIns="31905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549037" y="5163264"/>
            <a:ext cx="8288246" cy="988250"/>
          </a:xfrm>
          <a:prstGeom prst="rect">
            <a:avLst/>
          </a:prstGeom>
          <a:noFill/>
        </p:spPr>
        <p:txBody>
          <a:bodyPr wrap="none" lIns="64291" tIns="32146" rIns="64291" bIns="32146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Topological structure of network changes depending</a:t>
            </a:r>
          </a:p>
          <a:p>
            <a:r>
              <a:rPr lang="en-US" dirty="0">
                <a:solidFill>
                  <a:schemeClr val="bg1"/>
                </a:solidFill>
              </a:rPr>
              <a:t>o</a:t>
            </a:r>
            <a:r>
              <a:rPr lang="en-US" dirty="0" smtClean="0">
                <a:solidFill>
                  <a:schemeClr val="bg1"/>
                </a:solidFill>
              </a:rPr>
              <a:t>n the choice of sparse parameter.</a:t>
            </a:r>
          </a:p>
        </p:txBody>
      </p:sp>
    </p:spTree>
    <p:extLst>
      <p:ext uri="{BB962C8B-B14F-4D97-AF65-F5344CB8AC3E}">
        <p14:creationId xmlns:p14="http://schemas.microsoft.com/office/powerpoint/2010/main" val="231089700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-6391" y="3"/>
            <a:ext cx="9150391" cy="679748"/>
          </a:xfrm>
          <a:prstGeom prst="rect">
            <a:avLst/>
          </a:prstGeom>
          <a:solidFill>
            <a:srgbClr val="000000"/>
          </a:solidFill>
        </p:spPr>
        <p:txBody>
          <a:bodyPr wrap="square" lIns="63625" tIns="31787" rIns="63625" bIns="31787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FFFF00"/>
                </a:solidFill>
                <a:latin typeface="American Typewriter"/>
                <a:cs typeface="American Typewriter"/>
              </a:rPr>
              <a:t>Filtration</a:t>
            </a:r>
            <a:r>
              <a:rPr lang="en-US" sz="4000" dirty="0">
                <a:solidFill>
                  <a:srgbClr val="FFFF00"/>
                </a:solidFill>
                <a:latin typeface="American Typewriter"/>
                <a:cs typeface="American Typewriter"/>
              </a:rPr>
              <a:t> </a:t>
            </a:r>
            <a:r>
              <a:rPr lang="en-US" sz="4000" dirty="0" smtClean="0">
                <a:solidFill>
                  <a:srgbClr val="FFFF00"/>
                </a:solidFill>
                <a:latin typeface="American Typewriter"/>
                <a:cs typeface="American Typewriter"/>
              </a:rPr>
              <a:t>on sparse binary networks</a:t>
            </a:r>
            <a:endParaRPr lang="en-US" sz="4000" dirty="0">
              <a:solidFill>
                <a:srgbClr val="FFFF00"/>
              </a:solidFill>
              <a:latin typeface="American Typewriter"/>
              <a:cs typeface="American Typewriter"/>
            </a:endParaRPr>
          </a:p>
        </p:txBody>
      </p:sp>
      <p:sp>
        <p:nvSpPr>
          <p:cNvPr id="11" name="Line 23"/>
          <p:cNvSpPr>
            <a:spLocks noChangeShapeType="1"/>
          </p:cNvSpPr>
          <p:nvPr/>
        </p:nvSpPr>
        <p:spPr bwMode="auto">
          <a:xfrm flipV="1">
            <a:off x="798428" y="1151172"/>
            <a:ext cx="1660922" cy="214313"/>
          </a:xfrm>
          <a:prstGeom prst="line">
            <a:avLst/>
          </a:prstGeom>
          <a:noFill/>
          <a:ln w="38100">
            <a:solidFill>
              <a:srgbClr val="000000"/>
            </a:solidFill>
            <a:prstDash val="solid"/>
            <a:miter lim="800000"/>
            <a:headEnd type="none"/>
            <a:tailEnd type="arrow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12" name="Line 23"/>
          <p:cNvSpPr>
            <a:spLocks noChangeShapeType="1"/>
          </p:cNvSpPr>
          <p:nvPr/>
        </p:nvSpPr>
        <p:spPr bwMode="auto">
          <a:xfrm>
            <a:off x="798429" y="1365487"/>
            <a:ext cx="160734" cy="1446609"/>
          </a:xfrm>
          <a:prstGeom prst="line">
            <a:avLst/>
          </a:prstGeom>
          <a:noFill/>
          <a:ln w="38100">
            <a:solidFill>
              <a:srgbClr val="000000"/>
            </a:solidFill>
            <a:prstDash val="solid"/>
            <a:miter lim="800000"/>
            <a:headEnd type="none"/>
            <a:tailEnd type="arrow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13" name="Line 23"/>
          <p:cNvSpPr>
            <a:spLocks noChangeShapeType="1"/>
          </p:cNvSpPr>
          <p:nvPr/>
        </p:nvSpPr>
        <p:spPr bwMode="auto">
          <a:xfrm flipH="1">
            <a:off x="1119898" y="1151172"/>
            <a:ext cx="1446609" cy="1714500"/>
          </a:xfrm>
          <a:prstGeom prst="line">
            <a:avLst/>
          </a:prstGeom>
          <a:noFill/>
          <a:ln w="38100">
            <a:solidFill>
              <a:srgbClr val="000000"/>
            </a:solidFill>
            <a:prstDash val="solid"/>
            <a:miter lim="800000"/>
            <a:headEnd type="none"/>
            <a:tailEnd type="arrow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441367" y="883282"/>
            <a:ext cx="441650" cy="372214"/>
          </a:xfrm>
          <a:prstGeom prst="rect">
            <a:avLst/>
          </a:prstGeom>
          <a:noFill/>
        </p:spPr>
        <p:txBody>
          <a:bodyPr wrap="none" lIns="63843" tIns="31905" rIns="63843" bIns="31905" rtlCol="0">
            <a:spAutoFit/>
          </a:bodyPr>
          <a:lstStyle/>
          <a:p>
            <a:r>
              <a:rPr lang="en-US" sz="2000" dirty="0">
                <a:solidFill>
                  <a:srgbClr val="FFFFFF">
                    <a:lumMod val="50000"/>
                  </a:srgbClr>
                </a:solidFill>
              </a:rPr>
              <a:t>0.4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69803" y="2062000"/>
            <a:ext cx="525454" cy="372696"/>
          </a:xfrm>
          <a:prstGeom prst="rect">
            <a:avLst/>
          </a:prstGeom>
          <a:noFill/>
        </p:spPr>
        <p:txBody>
          <a:bodyPr wrap="none" lIns="63843" tIns="31905" rIns="63843" bIns="31905" rtlCol="0">
            <a:spAutoFit/>
          </a:bodyPr>
          <a:lstStyle/>
          <a:p>
            <a:r>
              <a:rPr lang="en-US" sz="2000" dirty="0">
                <a:solidFill>
                  <a:srgbClr val="FFFFFF">
                    <a:lumMod val="50000"/>
                  </a:srgbClr>
                </a:solidFill>
              </a:rPr>
              <a:t>-0.7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548522" y="2758516"/>
            <a:ext cx="441650" cy="372214"/>
          </a:xfrm>
          <a:prstGeom prst="rect">
            <a:avLst/>
          </a:prstGeom>
          <a:noFill/>
        </p:spPr>
        <p:txBody>
          <a:bodyPr wrap="none" lIns="63843" tIns="31905" rIns="63843" bIns="31905" rtlCol="0">
            <a:spAutoFit/>
          </a:bodyPr>
          <a:lstStyle/>
          <a:p>
            <a:r>
              <a:rPr lang="en-US" sz="2000" dirty="0">
                <a:solidFill>
                  <a:srgbClr val="7F7F7F"/>
                </a:solidFill>
              </a:rPr>
              <a:t>0.9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602102" y="1472642"/>
            <a:ext cx="524555" cy="372214"/>
          </a:xfrm>
          <a:prstGeom prst="rect">
            <a:avLst/>
          </a:prstGeom>
          <a:noFill/>
        </p:spPr>
        <p:txBody>
          <a:bodyPr wrap="none" lIns="63843" tIns="31905" rIns="63843" bIns="31905" rtlCol="0">
            <a:spAutoFit/>
          </a:bodyPr>
          <a:lstStyle/>
          <a:p>
            <a:r>
              <a:rPr lang="en-US" sz="2000" dirty="0">
                <a:solidFill>
                  <a:srgbClr val="FFFFFF">
                    <a:lumMod val="50000"/>
                  </a:srgbClr>
                </a:solidFill>
              </a:rPr>
              <a:t>-0.1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405772" y="1794110"/>
            <a:ext cx="496126" cy="372696"/>
          </a:xfrm>
          <a:prstGeom prst="rect">
            <a:avLst/>
          </a:prstGeom>
          <a:noFill/>
        </p:spPr>
        <p:txBody>
          <a:bodyPr wrap="square" lIns="63843" tIns="31905" rIns="63843" bIns="31905" rtlCol="0">
            <a:spAutoFit/>
          </a:bodyPr>
          <a:lstStyle/>
          <a:p>
            <a:r>
              <a:rPr lang="en-US" sz="2000" dirty="0">
                <a:solidFill>
                  <a:srgbClr val="FFFFFF">
                    <a:lumMod val="50000"/>
                  </a:srgbClr>
                </a:solidFill>
              </a:rPr>
              <a:t>0.3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012743" y="1901267"/>
            <a:ext cx="491246" cy="372696"/>
          </a:xfrm>
          <a:prstGeom prst="rect">
            <a:avLst/>
          </a:prstGeom>
          <a:noFill/>
        </p:spPr>
        <p:txBody>
          <a:bodyPr wrap="square" lIns="63843" tIns="31905" rIns="63843" bIns="31905" rtlCol="0">
            <a:spAutoFit/>
          </a:bodyPr>
          <a:lstStyle/>
          <a:p>
            <a:r>
              <a:rPr lang="en-US" sz="2000" dirty="0">
                <a:solidFill>
                  <a:srgbClr val="FFFFFF">
                    <a:lumMod val="50000"/>
                  </a:srgbClr>
                </a:solidFill>
              </a:rPr>
              <a:t>0.5</a:t>
            </a:r>
          </a:p>
        </p:txBody>
      </p:sp>
      <p:sp>
        <p:nvSpPr>
          <p:cNvPr id="20" name="Line 23"/>
          <p:cNvSpPr>
            <a:spLocks noChangeShapeType="1"/>
          </p:cNvSpPr>
          <p:nvPr/>
        </p:nvSpPr>
        <p:spPr bwMode="auto">
          <a:xfrm>
            <a:off x="852006" y="1419063"/>
            <a:ext cx="1232297" cy="1285874"/>
          </a:xfrm>
          <a:prstGeom prst="line">
            <a:avLst/>
          </a:prstGeom>
          <a:noFill/>
          <a:ln w="38100">
            <a:solidFill>
              <a:srgbClr val="000000"/>
            </a:solidFill>
            <a:prstDash val="solid"/>
            <a:miter lim="800000"/>
            <a:headEnd type="none"/>
            <a:tailEnd type="arrow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22" name="Oval 21"/>
          <p:cNvSpPr>
            <a:spLocks/>
          </p:cNvSpPr>
          <p:nvPr/>
        </p:nvSpPr>
        <p:spPr bwMode="auto">
          <a:xfrm>
            <a:off x="637695" y="1204751"/>
            <a:ext cx="312539" cy="285751"/>
          </a:xfrm>
          <a:prstGeom prst="ellipse">
            <a:avLst/>
          </a:prstGeom>
          <a:solidFill>
            <a:srgbClr val="CCFFCC"/>
          </a:solidFill>
          <a:ln w="25400">
            <a:solidFill>
              <a:srgbClr val="000000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25" name="Line 23"/>
          <p:cNvSpPr>
            <a:spLocks noChangeShapeType="1"/>
          </p:cNvSpPr>
          <p:nvPr/>
        </p:nvSpPr>
        <p:spPr bwMode="auto">
          <a:xfrm flipH="1">
            <a:off x="2245038" y="1151172"/>
            <a:ext cx="321469" cy="1500188"/>
          </a:xfrm>
          <a:prstGeom prst="line">
            <a:avLst/>
          </a:prstGeom>
          <a:noFill/>
          <a:ln w="38100">
            <a:solidFill>
              <a:srgbClr val="000000"/>
            </a:solidFill>
            <a:prstDash val="solid"/>
            <a:miter lim="800000"/>
            <a:headEnd type="none"/>
            <a:tailEnd type="arrow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26" name="Line 23"/>
          <p:cNvSpPr>
            <a:spLocks noChangeShapeType="1"/>
          </p:cNvSpPr>
          <p:nvPr/>
        </p:nvSpPr>
        <p:spPr bwMode="auto">
          <a:xfrm flipH="1">
            <a:off x="1173475" y="2758516"/>
            <a:ext cx="964406" cy="160734"/>
          </a:xfrm>
          <a:prstGeom prst="line">
            <a:avLst/>
          </a:prstGeom>
          <a:noFill/>
          <a:ln w="38100">
            <a:solidFill>
              <a:srgbClr val="000000"/>
            </a:solidFill>
            <a:prstDash val="solid"/>
            <a:miter lim="800000"/>
            <a:headEnd type="none"/>
            <a:tailEnd type="arrow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91273" y="1151173"/>
            <a:ext cx="428625" cy="372214"/>
          </a:xfrm>
          <a:prstGeom prst="rect">
            <a:avLst/>
          </a:prstGeom>
          <a:noFill/>
        </p:spPr>
        <p:txBody>
          <a:bodyPr wrap="square" lIns="63843" tIns="31905" rIns="63843" bIns="31905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28" name="Oval 27"/>
          <p:cNvSpPr>
            <a:spLocks/>
          </p:cNvSpPr>
          <p:nvPr/>
        </p:nvSpPr>
        <p:spPr bwMode="auto">
          <a:xfrm>
            <a:off x="2459351" y="990438"/>
            <a:ext cx="312539" cy="285751"/>
          </a:xfrm>
          <a:prstGeom prst="ellipse">
            <a:avLst/>
          </a:prstGeom>
          <a:solidFill>
            <a:srgbClr val="CCFFCC"/>
          </a:solidFill>
          <a:ln w="25400">
            <a:solidFill>
              <a:srgbClr val="000000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405773" y="936860"/>
            <a:ext cx="375047" cy="372214"/>
          </a:xfrm>
          <a:prstGeom prst="rect">
            <a:avLst/>
          </a:prstGeom>
          <a:noFill/>
        </p:spPr>
        <p:txBody>
          <a:bodyPr wrap="square" lIns="63843" tIns="31905" rIns="63843" bIns="31905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 2</a:t>
            </a:r>
          </a:p>
        </p:txBody>
      </p:sp>
      <p:sp>
        <p:nvSpPr>
          <p:cNvPr id="30" name="Oval 29"/>
          <p:cNvSpPr>
            <a:spLocks/>
          </p:cNvSpPr>
          <p:nvPr/>
        </p:nvSpPr>
        <p:spPr bwMode="auto">
          <a:xfrm>
            <a:off x="852007" y="2812095"/>
            <a:ext cx="312539" cy="285751"/>
          </a:xfrm>
          <a:prstGeom prst="ellipse">
            <a:avLst/>
          </a:prstGeom>
          <a:solidFill>
            <a:srgbClr val="CCFFCC"/>
          </a:solidFill>
          <a:ln w="25400">
            <a:solidFill>
              <a:srgbClr val="000000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31" name="Oval 30"/>
          <p:cNvSpPr>
            <a:spLocks/>
          </p:cNvSpPr>
          <p:nvPr/>
        </p:nvSpPr>
        <p:spPr bwMode="auto">
          <a:xfrm>
            <a:off x="2030726" y="2651360"/>
            <a:ext cx="312539" cy="285751"/>
          </a:xfrm>
          <a:prstGeom prst="ellipse">
            <a:avLst/>
          </a:prstGeom>
          <a:solidFill>
            <a:srgbClr val="CCFFCC"/>
          </a:solidFill>
          <a:ln w="25400">
            <a:solidFill>
              <a:srgbClr val="000000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2084303" y="2597782"/>
            <a:ext cx="428625" cy="372214"/>
          </a:xfrm>
          <a:prstGeom prst="rect">
            <a:avLst/>
          </a:prstGeom>
          <a:noFill/>
        </p:spPr>
        <p:txBody>
          <a:bodyPr wrap="square" lIns="63843" tIns="31905" rIns="63843" bIns="31905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852007" y="2758516"/>
            <a:ext cx="428625" cy="372214"/>
          </a:xfrm>
          <a:prstGeom prst="rect">
            <a:avLst/>
          </a:prstGeom>
          <a:noFill/>
        </p:spPr>
        <p:txBody>
          <a:bodyPr wrap="square" lIns="63843" tIns="31905" rIns="63843" bIns="31905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34" name="Line 23"/>
          <p:cNvSpPr>
            <a:spLocks noChangeShapeType="1"/>
          </p:cNvSpPr>
          <p:nvPr/>
        </p:nvSpPr>
        <p:spPr bwMode="auto">
          <a:xfrm flipV="1">
            <a:off x="3720503" y="1044016"/>
            <a:ext cx="1660922" cy="214313"/>
          </a:xfrm>
          <a:prstGeom prst="line">
            <a:avLst/>
          </a:prstGeom>
          <a:noFill/>
          <a:ln w="38100">
            <a:solidFill>
              <a:srgbClr val="000000"/>
            </a:solidFill>
            <a:prstDash val="solid"/>
            <a:miter lim="800000"/>
            <a:headEnd type="none"/>
            <a:tailEnd type="arrow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35" name="Line 23"/>
          <p:cNvSpPr>
            <a:spLocks noChangeShapeType="1"/>
          </p:cNvSpPr>
          <p:nvPr/>
        </p:nvSpPr>
        <p:spPr bwMode="auto">
          <a:xfrm>
            <a:off x="3720504" y="1258330"/>
            <a:ext cx="160734" cy="1446609"/>
          </a:xfrm>
          <a:prstGeom prst="line">
            <a:avLst/>
          </a:prstGeom>
          <a:noFill/>
          <a:ln w="38100">
            <a:solidFill>
              <a:srgbClr val="000000"/>
            </a:solidFill>
            <a:prstDash val="solid"/>
            <a:miter lim="800000"/>
            <a:headEnd type="none"/>
            <a:tailEnd type="arrow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4363441" y="776126"/>
            <a:ext cx="441650" cy="372214"/>
          </a:xfrm>
          <a:prstGeom prst="rect">
            <a:avLst/>
          </a:prstGeom>
          <a:noFill/>
        </p:spPr>
        <p:txBody>
          <a:bodyPr wrap="none" lIns="63843" tIns="31905" rIns="63843" bIns="31905" rtlCol="0">
            <a:spAutoFit/>
          </a:bodyPr>
          <a:lstStyle/>
          <a:p>
            <a:r>
              <a:rPr lang="en-US" sz="2000" dirty="0">
                <a:solidFill>
                  <a:srgbClr val="FFFFFF">
                    <a:lumMod val="50000"/>
                  </a:srgbClr>
                </a:solidFill>
              </a:rPr>
              <a:t>0.1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3291878" y="1954843"/>
            <a:ext cx="525454" cy="372696"/>
          </a:xfrm>
          <a:prstGeom prst="rect">
            <a:avLst/>
          </a:prstGeom>
          <a:noFill/>
        </p:spPr>
        <p:txBody>
          <a:bodyPr wrap="none" lIns="63843" tIns="31905" rIns="63843" bIns="31905" rtlCol="0">
            <a:spAutoFit/>
          </a:bodyPr>
          <a:lstStyle/>
          <a:p>
            <a:r>
              <a:rPr lang="en-US" sz="2000" dirty="0">
                <a:solidFill>
                  <a:srgbClr val="FFFFFF">
                    <a:lumMod val="50000"/>
                  </a:srgbClr>
                </a:solidFill>
              </a:rPr>
              <a:t>-0.4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4470598" y="2651360"/>
            <a:ext cx="490347" cy="372214"/>
          </a:xfrm>
          <a:prstGeom prst="rect">
            <a:avLst/>
          </a:prstGeom>
          <a:noFill/>
        </p:spPr>
        <p:txBody>
          <a:bodyPr wrap="square" lIns="63843" tIns="31905" rIns="63843" bIns="31905" rtlCol="0">
            <a:spAutoFit/>
          </a:bodyPr>
          <a:lstStyle/>
          <a:p>
            <a:r>
              <a:rPr lang="en-US" sz="2000" dirty="0">
                <a:solidFill>
                  <a:srgbClr val="7F7F7F"/>
                </a:solidFill>
              </a:rPr>
              <a:t>0.6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3934816" y="1794110"/>
            <a:ext cx="491246" cy="372696"/>
          </a:xfrm>
          <a:prstGeom prst="rect">
            <a:avLst/>
          </a:prstGeom>
          <a:noFill/>
        </p:spPr>
        <p:txBody>
          <a:bodyPr wrap="square" lIns="63843" tIns="31905" rIns="63843" bIns="31905" rtlCol="0">
            <a:spAutoFit/>
          </a:bodyPr>
          <a:lstStyle/>
          <a:p>
            <a:r>
              <a:rPr lang="en-US" sz="2000" dirty="0">
                <a:solidFill>
                  <a:srgbClr val="FFFFFF">
                    <a:lumMod val="50000"/>
                  </a:srgbClr>
                </a:solidFill>
              </a:rPr>
              <a:t>0.2</a:t>
            </a:r>
          </a:p>
        </p:txBody>
      </p:sp>
      <p:sp>
        <p:nvSpPr>
          <p:cNvPr id="40" name="Line 23"/>
          <p:cNvSpPr>
            <a:spLocks noChangeShapeType="1"/>
          </p:cNvSpPr>
          <p:nvPr/>
        </p:nvSpPr>
        <p:spPr bwMode="auto">
          <a:xfrm>
            <a:off x="3774081" y="1311907"/>
            <a:ext cx="1232297" cy="1285874"/>
          </a:xfrm>
          <a:prstGeom prst="line">
            <a:avLst/>
          </a:prstGeom>
          <a:noFill/>
          <a:ln w="38100">
            <a:solidFill>
              <a:srgbClr val="000000"/>
            </a:solidFill>
            <a:prstDash val="solid"/>
            <a:miter lim="800000"/>
            <a:headEnd type="none"/>
            <a:tailEnd type="arrow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41" name="Oval 40"/>
          <p:cNvSpPr>
            <a:spLocks/>
          </p:cNvSpPr>
          <p:nvPr/>
        </p:nvSpPr>
        <p:spPr bwMode="auto">
          <a:xfrm>
            <a:off x="3559768" y="1097595"/>
            <a:ext cx="312539" cy="285751"/>
          </a:xfrm>
          <a:prstGeom prst="ellipse">
            <a:avLst/>
          </a:prstGeom>
          <a:solidFill>
            <a:srgbClr val="CCFFCC"/>
          </a:solidFill>
          <a:ln w="25400">
            <a:solidFill>
              <a:srgbClr val="000000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42" name="Line 23"/>
          <p:cNvSpPr>
            <a:spLocks noChangeShapeType="1"/>
          </p:cNvSpPr>
          <p:nvPr/>
        </p:nvSpPr>
        <p:spPr bwMode="auto">
          <a:xfrm flipH="1">
            <a:off x="4095550" y="2651359"/>
            <a:ext cx="964406" cy="160734"/>
          </a:xfrm>
          <a:prstGeom prst="line">
            <a:avLst/>
          </a:prstGeom>
          <a:noFill/>
          <a:ln w="38100">
            <a:solidFill>
              <a:srgbClr val="000000"/>
            </a:solidFill>
            <a:prstDash val="solid"/>
            <a:miter lim="800000"/>
            <a:headEnd type="none"/>
            <a:tailEnd type="arrow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3613346" y="1044017"/>
            <a:ext cx="428625" cy="372214"/>
          </a:xfrm>
          <a:prstGeom prst="rect">
            <a:avLst/>
          </a:prstGeom>
          <a:noFill/>
        </p:spPr>
        <p:txBody>
          <a:bodyPr wrap="square" lIns="63843" tIns="31905" rIns="63843" bIns="31905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44" name="Oval 43"/>
          <p:cNvSpPr>
            <a:spLocks/>
          </p:cNvSpPr>
          <p:nvPr/>
        </p:nvSpPr>
        <p:spPr bwMode="auto">
          <a:xfrm>
            <a:off x="3774082" y="2704938"/>
            <a:ext cx="312539" cy="285751"/>
          </a:xfrm>
          <a:prstGeom prst="ellipse">
            <a:avLst/>
          </a:prstGeom>
          <a:solidFill>
            <a:srgbClr val="CCFFCC"/>
          </a:solidFill>
          <a:ln w="25400">
            <a:solidFill>
              <a:srgbClr val="000000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3774082" y="2651360"/>
            <a:ext cx="428625" cy="372214"/>
          </a:xfrm>
          <a:prstGeom prst="rect">
            <a:avLst/>
          </a:prstGeom>
          <a:noFill/>
        </p:spPr>
        <p:txBody>
          <a:bodyPr wrap="square" lIns="63843" tIns="31905" rIns="63843" bIns="31905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46" name="Oval 45"/>
          <p:cNvSpPr>
            <a:spLocks/>
          </p:cNvSpPr>
          <p:nvPr/>
        </p:nvSpPr>
        <p:spPr bwMode="auto">
          <a:xfrm>
            <a:off x="5381425" y="883282"/>
            <a:ext cx="312539" cy="285751"/>
          </a:xfrm>
          <a:prstGeom prst="ellipse">
            <a:avLst/>
          </a:prstGeom>
          <a:solidFill>
            <a:srgbClr val="CCFFCC"/>
          </a:solidFill>
          <a:ln w="25400">
            <a:solidFill>
              <a:srgbClr val="000000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5327846" y="829703"/>
            <a:ext cx="375047" cy="372214"/>
          </a:xfrm>
          <a:prstGeom prst="rect">
            <a:avLst/>
          </a:prstGeom>
          <a:noFill/>
        </p:spPr>
        <p:txBody>
          <a:bodyPr wrap="square" lIns="63843" tIns="31905" rIns="63843" bIns="31905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 2</a:t>
            </a:r>
          </a:p>
        </p:txBody>
      </p:sp>
      <p:sp>
        <p:nvSpPr>
          <p:cNvPr id="48" name="Oval 47"/>
          <p:cNvSpPr>
            <a:spLocks/>
          </p:cNvSpPr>
          <p:nvPr/>
        </p:nvSpPr>
        <p:spPr bwMode="auto">
          <a:xfrm>
            <a:off x="4952800" y="2544204"/>
            <a:ext cx="312539" cy="285751"/>
          </a:xfrm>
          <a:prstGeom prst="ellipse">
            <a:avLst/>
          </a:prstGeom>
          <a:solidFill>
            <a:srgbClr val="CCFFCC"/>
          </a:solidFill>
          <a:ln w="25400">
            <a:solidFill>
              <a:srgbClr val="000000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5006378" y="2490626"/>
            <a:ext cx="428625" cy="372214"/>
          </a:xfrm>
          <a:prstGeom prst="rect">
            <a:avLst/>
          </a:prstGeom>
          <a:noFill/>
        </p:spPr>
        <p:txBody>
          <a:bodyPr wrap="square" lIns="63843" tIns="31905" rIns="63843" bIns="31905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52" name="Line 23"/>
          <p:cNvSpPr>
            <a:spLocks noChangeShapeType="1"/>
          </p:cNvSpPr>
          <p:nvPr/>
        </p:nvSpPr>
        <p:spPr bwMode="auto">
          <a:xfrm>
            <a:off x="6708337" y="1257448"/>
            <a:ext cx="160734" cy="1446609"/>
          </a:xfrm>
          <a:prstGeom prst="line">
            <a:avLst/>
          </a:prstGeom>
          <a:noFill/>
          <a:ln w="38100">
            <a:solidFill>
              <a:srgbClr val="000000"/>
            </a:solidFill>
            <a:prstDash val="solid"/>
            <a:miter lim="800000"/>
            <a:headEnd type="none"/>
            <a:tailEnd type="arrow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6279711" y="1953961"/>
            <a:ext cx="524549" cy="372210"/>
          </a:xfrm>
          <a:prstGeom prst="rect">
            <a:avLst/>
          </a:prstGeom>
          <a:noFill/>
        </p:spPr>
        <p:txBody>
          <a:bodyPr wrap="none" lIns="63843" tIns="31905" rIns="63843" bIns="31905" rtlCol="0">
            <a:spAutoFit/>
          </a:bodyPr>
          <a:lstStyle/>
          <a:p>
            <a:r>
              <a:rPr lang="en-US" sz="2000" dirty="0">
                <a:solidFill>
                  <a:srgbClr val="FFFFFF">
                    <a:lumMod val="50000"/>
                  </a:srgbClr>
                </a:solidFill>
              </a:rPr>
              <a:t>-</a:t>
            </a:r>
            <a:r>
              <a:rPr lang="en-US" sz="2000" dirty="0" smtClean="0">
                <a:solidFill>
                  <a:srgbClr val="FFFFFF">
                    <a:lumMod val="50000"/>
                  </a:srgbClr>
                </a:solidFill>
              </a:rPr>
              <a:t>0.2</a:t>
            </a:r>
            <a:endParaRPr lang="en-US" sz="2000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7458431" y="2650478"/>
            <a:ext cx="490347" cy="372214"/>
          </a:xfrm>
          <a:prstGeom prst="rect">
            <a:avLst/>
          </a:prstGeom>
          <a:noFill/>
        </p:spPr>
        <p:txBody>
          <a:bodyPr wrap="square" lIns="63843" tIns="31905" rIns="63843" bIns="31905" rtlCol="0">
            <a:spAutoFit/>
          </a:bodyPr>
          <a:lstStyle/>
          <a:p>
            <a:r>
              <a:rPr lang="en-US" sz="2000" dirty="0" smtClean="0">
                <a:solidFill>
                  <a:srgbClr val="7F7F7F"/>
                </a:solidFill>
              </a:rPr>
              <a:t>0.4</a:t>
            </a:r>
            <a:endParaRPr lang="en-US" sz="2000" dirty="0">
              <a:solidFill>
                <a:srgbClr val="7F7F7F"/>
              </a:solidFill>
            </a:endParaRPr>
          </a:p>
        </p:txBody>
      </p:sp>
      <p:sp>
        <p:nvSpPr>
          <p:cNvPr id="58" name="Oval 57"/>
          <p:cNvSpPr>
            <a:spLocks/>
          </p:cNvSpPr>
          <p:nvPr/>
        </p:nvSpPr>
        <p:spPr bwMode="auto">
          <a:xfrm>
            <a:off x="6547601" y="1096713"/>
            <a:ext cx="312539" cy="285751"/>
          </a:xfrm>
          <a:prstGeom prst="ellipse">
            <a:avLst/>
          </a:prstGeom>
          <a:solidFill>
            <a:srgbClr val="CCFFCC"/>
          </a:solidFill>
          <a:ln w="25400">
            <a:solidFill>
              <a:srgbClr val="000000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59" name="Line 23"/>
          <p:cNvSpPr>
            <a:spLocks noChangeShapeType="1"/>
          </p:cNvSpPr>
          <p:nvPr/>
        </p:nvSpPr>
        <p:spPr bwMode="auto">
          <a:xfrm flipH="1">
            <a:off x="7083383" y="2650477"/>
            <a:ext cx="964406" cy="160734"/>
          </a:xfrm>
          <a:prstGeom prst="line">
            <a:avLst/>
          </a:prstGeom>
          <a:noFill/>
          <a:ln w="38100">
            <a:solidFill>
              <a:srgbClr val="000000"/>
            </a:solidFill>
            <a:prstDash val="solid"/>
            <a:miter lim="800000"/>
            <a:headEnd type="none"/>
            <a:tailEnd type="arrow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6601179" y="1043135"/>
            <a:ext cx="428625" cy="372214"/>
          </a:xfrm>
          <a:prstGeom prst="rect">
            <a:avLst/>
          </a:prstGeom>
          <a:noFill/>
        </p:spPr>
        <p:txBody>
          <a:bodyPr wrap="square" lIns="63843" tIns="31905" rIns="63843" bIns="31905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61" name="Oval 60"/>
          <p:cNvSpPr>
            <a:spLocks/>
          </p:cNvSpPr>
          <p:nvPr/>
        </p:nvSpPr>
        <p:spPr bwMode="auto">
          <a:xfrm>
            <a:off x="6761915" y="2704056"/>
            <a:ext cx="312539" cy="285751"/>
          </a:xfrm>
          <a:prstGeom prst="ellipse">
            <a:avLst/>
          </a:prstGeom>
          <a:solidFill>
            <a:srgbClr val="CCFFCC"/>
          </a:solidFill>
          <a:ln w="25400">
            <a:solidFill>
              <a:srgbClr val="000000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6761915" y="2650478"/>
            <a:ext cx="428625" cy="372214"/>
          </a:xfrm>
          <a:prstGeom prst="rect">
            <a:avLst/>
          </a:prstGeom>
          <a:noFill/>
        </p:spPr>
        <p:txBody>
          <a:bodyPr wrap="square" lIns="63843" tIns="31905" rIns="63843" bIns="31905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63" name="Oval 62"/>
          <p:cNvSpPr>
            <a:spLocks/>
          </p:cNvSpPr>
          <p:nvPr/>
        </p:nvSpPr>
        <p:spPr bwMode="auto">
          <a:xfrm>
            <a:off x="8369258" y="882400"/>
            <a:ext cx="312539" cy="285751"/>
          </a:xfrm>
          <a:prstGeom prst="ellipse">
            <a:avLst/>
          </a:prstGeom>
          <a:solidFill>
            <a:srgbClr val="CCFFCC"/>
          </a:solidFill>
          <a:ln w="25400">
            <a:solidFill>
              <a:srgbClr val="000000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8315679" y="828821"/>
            <a:ext cx="375047" cy="372214"/>
          </a:xfrm>
          <a:prstGeom prst="rect">
            <a:avLst/>
          </a:prstGeom>
          <a:noFill/>
        </p:spPr>
        <p:txBody>
          <a:bodyPr wrap="square" lIns="63843" tIns="31905" rIns="63843" bIns="31905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 2</a:t>
            </a:r>
          </a:p>
        </p:txBody>
      </p:sp>
      <p:sp>
        <p:nvSpPr>
          <p:cNvPr id="65" name="Oval 64"/>
          <p:cNvSpPr>
            <a:spLocks/>
          </p:cNvSpPr>
          <p:nvPr/>
        </p:nvSpPr>
        <p:spPr bwMode="auto">
          <a:xfrm>
            <a:off x="7940633" y="2543322"/>
            <a:ext cx="312539" cy="285751"/>
          </a:xfrm>
          <a:prstGeom prst="ellipse">
            <a:avLst/>
          </a:prstGeom>
          <a:solidFill>
            <a:srgbClr val="CCFFCC"/>
          </a:solidFill>
          <a:ln w="25400">
            <a:solidFill>
              <a:srgbClr val="000000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7994211" y="2489744"/>
            <a:ext cx="428625" cy="372214"/>
          </a:xfrm>
          <a:prstGeom prst="rect">
            <a:avLst/>
          </a:prstGeom>
          <a:noFill/>
        </p:spPr>
        <p:txBody>
          <a:bodyPr wrap="square" lIns="63843" tIns="31905" rIns="63843" bIns="31905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3</a:t>
            </a:r>
          </a:p>
        </p:txBody>
      </p:sp>
      <p:graphicFrame>
        <p:nvGraphicFramePr>
          <p:cNvPr id="53" name="Object 5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43320215"/>
              </p:ext>
            </p:extLst>
          </p:nvPr>
        </p:nvGraphicFramePr>
        <p:xfrm>
          <a:off x="866775" y="6151563"/>
          <a:ext cx="7600950" cy="706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6371" name="Equation" r:id="rId3" imgW="2184400" imgH="203200" progId="Equation.3">
                  <p:embed/>
                </p:oleObj>
              </mc:Choice>
              <mc:Fallback>
                <p:oleObj name="Equation" r:id="rId3" imgW="2184400" imgH="203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66775" y="6151563"/>
                        <a:ext cx="7600950" cy="7064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8" name="Line 23"/>
          <p:cNvSpPr>
            <a:spLocks noChangeShapeType="1"/>
          </p:cNvSpPr>
          <p:nvPr/>
        </p:nvSpPr>
        <p:spPr bwMode="auto">
          <a:xfrm flipV="1">
            <a:off x="778108" y="4158532"/>
            <a:ext cx="1660922" cy="214313"/>
          </a:xfrm>
          <a:prstGeom prst="line">
            <a:avLst/>
          </a:prstGeom>
          <a:noFill/>
          <a:ln w="38100">
            <a:solidFill>
              <a:srgbClr val="000000"/>
            </a:solidFill>
            <a:prstDash val="solid"/>
            <a:miter lim="800000"/>
            <a:headEnd type="none"/>
            <a:tailEnd type="none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69" name="Line 23"/>
          <p:cNvSpPr>
            <a:spLocks noChangeShapeType="1"/>
          </p:cNvSpPr>
          <p:nvPr/>
        </p:nvSpPr>
        <p:spPr bwMode="auto">
          <a:xfrm>
            <a:off x="778109" y="4372847"/>
            <a:ext cx="160734" cy="1446609"/>
          </a:xfrm>
          <a:prstGeom prst="line">
            <a:avLst/>
          </a:prstGeom>
          <a:noFill/>
          <a:ln w="38100">
            <a:solidFill>
              <a:srgbClr val="000000"/>
            </a:solidFill>
            <a:prstDash val="solid"/>
            <a:miter lim="800000"/>
            <a:headEnd type="none"/>
            <a:tailEnd type="none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70" name="Line 23"/>
          <p:cNvSpPr>
            <a:spLocks noChangeShapeType="1"/>
          </p:cNvSpPr>
          <p:nvPr/>
        </p:nvSpPr>
        <p:spPr bwMode="auto">
          <a:xfrm flipH="1">
            <a:off x="1099578" y="4158532"/>
            <a:ext cx="1446609" cy="1714500"/>
          </a:xfrm>
          <a:prstGeom prst="line">
            <a:avLst/>
          </a:prstGeom>
          <a:noFill/>
          <a:ln w="38100">
            <a:solidFill>
              <a:srgbClr val="000000"/>
            </a:solidFill>
            <a:prstDash val="solid"/>
            <a:miter lim="800000"/>
            <a:headEnd type="none"/>
            <a:tailEnd type="none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77" name="Line 23"/>
          <p:cNvSpPr>
            <a:spLocks noChangeShapeType="1"/>
          </p:cNvSpPr>
          <p:nvPr/>
        </p:nvSpPr>
        <p:spPr bwMode="auto">
          <a:xfrm>
            <a:off x="831686" y="4426423"/>
            <a:ext cx="1232297" cy="1285874"/>
          </a:xfrm>
          <a:prstGeom prst="line">
            <a:avLst/>
          </a:prstGeom>
          <a:noFill/>
          <a:ln w="38100">
            <a:solidFill>
              <a:srgbClr val="000000"/>
            </a:solidFill>
            <a:prstDash val="solid"/>
            <a:miter lim="800000"/>
            <a:headEnd type="none"/>
            <a:tailEnd type="none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78" name="Oval 77"/>
          <p:cNvSpPr>
            <a:spLocks/>
          </p:cNvSpPr>
          <p:nvPr/>
        </p:nvSpPr>
        <p:spPr bwMode="auto">
          <a:xfrm>
            <a:off x="617375" y="4212111"/>
            <a:ext cx="312539" cy="285751"/>
          </a:xfrm>
          <a:prstGeom prst="ellipse">
            <a:avLst/>
          </a:prstGeom>
          <a:solidFill>
            <a:srgbClr val="CCFFCC"/>
          </a:solidFill>
          <a:ln w="25400">
            <a:solidFill>
              <a:srgbClr val="000000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79" name="Line 23"/>
          <p:cNvSpPr>
            <a:spLocks noChangeShapeType="1"/>
          </p:cNvSpPr>
          <p:nvPr/>
        </p:nvSpPr>
        <p:spPr bwMode="auto">
          <a:xfrm flipH="1">
            <a:off x="2224718" y="4158532"/>
            <a:ext cx="321469" cy="1500188"/>
          </a:xfrm>
          <a:prstGeom prst="line">
            <a:avLst/>
          </a:prstGeom>
          <a:noFill/>
          <a:ln w="38100">
            <a:solidFill>
              <a:srgbClr val="000000"/>
            </a:solidFill>
            <a:prstDash val="solid"/>
            <a:miter lim="800000"/>
            <a:headEnd type="none"/>
            <a:tailEnd type="none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80" name="Line 23"/>
          <p:cNvSpPr>
            <a:spLocks noChangeShapeType="1"/>
          </p:cNvSpPr>
          <p:nvPr/>
        </p:nvSpPr>
        <p:spPr bwMode="auto">
          <a:xfrm flipH="1">
            <a:off x="1153155" y="5765876"/>
            <a:ext cx="964406" cy="160734"/>
          </a:xfrm>
          <a:prstGeom prst="line">
            <a:avLst/>
          </a:prstGeom>
          <a:noFill/>
          <a:ln w="38100">
            <a:solidFill>
              <a:srgbClr val="000000"/>
            </a:solidFill>
            <a:prstDash val="solid"/>
            <a:miter lim="800000"/>
            <a:headEnd type="none"/>
            <a:tailEnd type="none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670953" y="4158533"/>
            <a:ext cx="428625" cy="372214"/>
          </a:xfrm>
          <a:prstGeom prst="rect">
            <a:avLst/>
          </a:prstGeom>
          <a:noFill/>
        </p:spPr>
        <p:txBody>
          <a:bodyPr wrap="square" lIns="63843" tIns="31905" rIns="63843" bIns="31905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82" name="Oval 81"/>
          <p:cNvSpPr>
            <a:spLocks/>
          </p:cNvSpPr>
          <p:nvPr/>
        </p:nvSpPr>
        <p:spPr bwMode="auto">
          <a:xfrm>
            <a:off x="2439031" y="3997798"/>
            <a:ext cx="312539" cy="285751"/>
          </a:xfrm>
          <a:prstGeom prst="ellipse">
            <a:avLst/>
          </a:prstGeom>
          <a:solidFill>
            <a:srgbClr val="CCFFCC"/>
          </a:solidFill>
          <a:ln w="25400">
            <a:solidFill>
              <a:srgbClr val="000000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2385453" y="3944220"/>
            <a:ext cx="375047" cy="372214"/>
          </a:xfrm>
          <a:prstGeom prst="rect">
            <a:avLst/>
          </a:prstGeom>
          <a:noFill/>
        </p:spPr>
        <p:txBody>
          <a:bodyPr wrap="square" lIns="63843" tIns="31905" rIns="63843" bIns="31905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 2</a:t>
            </a:r>
          </a:p>
        </p:txBody>
      </p:sp>
      <p:sp>
        <p:nvSpPr>
          <p:cNvPr id="84" name="Oval 83"/>
          <p:cNvSpPr>
            <a:spLocks/>
          </p:cNvSpPr>
          <p:nvPr/>
        </p:nvSpPr>
        <p:spPr bwMode="auto">
          <a:xfrm>
            <a:off x="831687" y="5819455"/>
            <a:ext cx="312539" cy="285751"/>
          </a:xfrm>
          <a:prstGeom prst="ellipse">
            <a:avLst/>
          </a:prstGeom>
          <a:solidFill>
            <a:srgbClr val="CCFFCC"/>
          </a:solidFill>
          <a:ln w="25400">
            <a:solidFill>
              <a:srgbClr val="000000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85" name="Oval 84"/>
          <p:cNvSpPr>
            <a:spLocks/>
          </p:cNvSpPr>
          <p:nvPr/>
        </p:nvSpPr>
        <p:spPr bwMode="auto">
          <a:xfrm>
            <a:off x="2010406" y="5658720"/>
            <a:ext cx="312539" cy="285751"/>
          </a:xfrm>
          <a:prstGeom prst="ellipse">
            <a:avLst/>
          </a:prstGeom>
          <a:solidFill>
            <a:srgbClr val="CCFFCC"/>
          </a:solidFill>
          <a:ln w="25400">
            <a:solidFill>
              <a:srgbClr val="000000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2063983" y="5605142"/>
            <a:ext cx="428625" cy="372214"/>
          </a:xfrm>
          <a:prstGeom prst="rect">
            <a:avLst/>
          </a:prstGeom>
          <a:noFill/>
        </p:spPr>
        <p:txBody>
          <a:bodyPr wrap="square" lIns="63843" tIns="31905" rIns="63843" bIns="31905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87" name="TextBox 86"/>
          <p:cNvSpPr txBox="1"/>
          <p:nvPr/>
        </p:nvSpPr>
        <p:spPr>
          <a:xfrm>
            <a:off x="831687" y="5765876"/>
            <a:ext cx="428625" cy="372214"/>
          </a:xfrm>
          <a:prstGeom prst="rect">
            <a:avLst/>
          </a:prstGeom>
          <a:noFill/>
        </p:spPr>
        <p:txBody>
          <a:bodyPr wrap="square" lIns="63843" tIns="31905" rIns="63843" bIns="31905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88" name="Line 23"/>
          <p:cNvSpPr>
            <a:spLocks noChangeShapeType="1"/>
          </p:cNvSpPr>
          <p:nvPr/>
        </p:nvSpPr>
        <p:spPr bwMode="auto">
          <a:xfrm flipV="1">
            <a:off x="3700183" y="4051376"/>
            <a:ext cx="1660922" cy="214313"/>
          </a:xfrm>
          <a:prstGeom prst="line">
            <a:avLst/>
          </a:prstGeom>
          <a:noFill/>
          <a:ln w="38100">
            <a:solidFill>
              <a:srgbClr val="000000"/>
            </a:solidFill>
            <a:prstDash val="solid"/>
            <a:miter lim="800000"/>
            <a:headEnd type="none"/>
            <a:tailEnd type="none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89" name="Line 23"/>
          <p:cNvSpPr>
            <a:spLocks noChangeShapeType="1"/>
          </p:cNvSpPr>
          <p:nvPr/>
        </p:nvSpPr>
        <p:spPr bwMode="auto">
          <a:xfrm>
            <a:off x="3700184" y="4265690"/>
            <a:ext cx="160734" cy="1446609"/>
          </a:xfrm>
          <a:prstGeom prst="line">
            <a:avLst/>
          </a:prstGeom>
          <a:noFill/>
          <a:ln w="38100">
            <a:solidFill>
              <a:srgbClr val="000000"/>
            </a:solidFill>
            <a:prstDash val="solid"/>
            <a:miter lim="800000"/>
            <a:headEnd type="none"/>
            <a:tailEnd type="none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94" name="Line 23"/>
          <p:cNvSpPr>
            <a:spLocks noChangeShapeType="1"/>
          </p:cNvSpPr>
          <p:nvPr/>
        </p:nvSpPr>
        <p:spPr bwMode="auto">
          <a:xfrm>
            <a:off x="3753761" y="4319267"/>
            <a:ext cx="1232297" cy="1285874"/>
          </a:xfrm>
          <a:prstGeom prst="line">
            <a:avLst/>
          </a:prstGeom>
          <a:noFill/>
          <a:ln w="38100">
            <a:solidFill>
              <a:srgbClr val="000000"/>
            </a:solidFill>
            <a:prstDash val="solid"/>
            <a:miter lim="800000"/>
            <a:headEnd type="none"/>
            <a:tailEnd type="none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95" name="Oval 94"/>
          <p:cNvSpPr>
            <a:spLocks/>
          </p:cNvSpPr>
          <p:nvPr/>
        </p:nvSpPr>
        <p:spPr bwMode="auto">
          <a:xfrm>
            <a:off x="3539448" y="4104955"/>
            <a:ext cx="312539" cy="285751"/>
          </a:xfrm>
          <a:prstGeom prst="ellipse">
            <a:avLst/>
          </a:prstGeom>
          <a:solidFill>
            <a:srgbClr val="CCFFCC"/>
          </a:solidFill>
          <a:ln w="25400">
            <a:solidFill>
              <a:srgbClr val="000000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96" name="Line 23"/>
          <p:cNvSpPr>
            <a:spLocks noChangeShapeType="1"/>
          </p:cNvSpPr>
          <p:nvPr/>
        </p:nvSpPr>
        <p:spPr bwMode="auto">
          <a:xfrm flipH="1">
            <a:off x="4075230" y="5658719"/>
            <a:ext cx="964406" cy="160734"/>
          </a:xfrm>
          <a:prstGeom prst="line">
            <a:avLst/>
          </a:prstGeom>
          <a:noFill/>
          <a:ln w="38100">
            <a:solidFill>
              <a:srgbClr val="000000"/>
            </a:solidFill>
            <a:prstDash val="solid"/>
            <a:miter lim="800000"/>
            <a:headEnd type="none"/>
            <a:tailEnd type="none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97" name="TextBox 96"/>
          <p:cNvSpPr txBox="1"/>
          <p:nvPr/>
        </p:nvSpPr>
        <p:spPr>
          <a:xfrm>
            <a:off x="3593026" y="4051377"/>
            <a:ext cx="428625" cy="372214"/>
          </a:xfrm>
          <a:prstGeom prst="rect">
            <a:avLst/>
          </a:prstGeom>
          <a:noFill/>
        </p:spPr>
        <p:txBody>
          <a:bodyPr wrap="square" lIns="63843" tIns="31905" rIns="63843" bIns="31905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98" name="Oval 97"/>
          <p:cNvSpPr>
            <a:spLocks/>
          </p:cNvSpPr>
          <p:nvPr/>
        </p:nvSpPr>
        <p:spPr bwMode="auto">
          <a:xfrm>
            <a:off x="3753762" y="5712298"/>
            <a:ext cx="312539" cy="285751"/>
          </a:xfrm>
          <a:prstGeom prst="ellipse">
            <a:avLst/>
          </a:prstGeom>
          <a:solidFill>
            <a:srgbClr val="CCFFCC"/>
          </a:solidFill>
          <a:ln w="25400">
            <a:solidFill>
              <a:srgbClr val="000000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99" name="TextBox 98"/>
          <p:cNvSpPr txBox="1"/>
          <p:nvPr/>
        </p:nvSpPr>
        <p:spPr>
          <a:xfrm>
            <a:off x="3753762" y="5658720"/>
            <a:ext cx="428625" cy="372214"/>
          </a:xfrm>
          <a:prstGeom prst="rect">
            <a:avLst/>
          </a:prstGeom>
          <a:noFill/>
        </p:spPr>
        <p:txBody>
          <a:bodyPr wrap="square" lIns="63843" tIns="31905" rIns="63843" bIns="31905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100" name="Oval 99"/>
          <p:cNvSpPr>
            <a:spLocks/>
          </p:cNvSpPr>
          <p:nvPr/>
        </p:nvSpPr>
        <p:spPr bwMode="auto">
          <a:xfrm>
            <a:off x="5361105" y="3890642"/>
            <a:ext cx="312539" cy="285751"/>
          </a:xfrm>
          <a:prstGeom prst="ellipse">
            <a:avLst/>
          </a:prstGeom>
          <a:solidFill>
            <a:srgbClr val="CCFFCC"/>
          </a:solidFill>
          <a:ln w="25400">
            <a:solidFill>
              <a:srgbClr val="000000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101" name="TextBox 100"/>
          <p:cNvSpPr txBox="1"/>
          <p:nvPr/>
        </p:nvSpPr>
        <p:spPr>
          <a:xfrm>
            <a:off x="5307526" y="3837063"/>
            <a:ext cx="375047" cy="372214"/>
          </a:xfrm>
          <a:prstGeom prst="rect">
            <a:avLst/>
          </a:prstGeom>
          <a:noFill/>
        </p:spPr>
        <p:txBody>
          <a:bodyPr wrap="square" lIns="63843" tIns="31905" rIns="63843" bIns="31905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 2</a:t>
            </a:r>
          </a:p>
        </p:txBody>
      </p:sp>
      <p:sp>
        <p:nvSpPr>
          <p:cNvPr id="102" name="Oval 101"/>
          <p:cNvSpPr>
            <a:spLocks/>
          </p:cNvSpPr>
          <p:nvPr/>
        </p:nvSpPr>
        <p:spPr bwMode="auto">
          <a:xfrm>
            <a:off x="4932480" y="5551564"/>
            <a:ext cx="312539" cy="285751"/>
          </a:xfrm>
          <a:prstGeom prst="ellipse">
            <a:avLst/>
          </a:prstGeom>
          <a:solidFill>
            <a:srgbClr val="CCFFCC"/>
          </a:solidFill>
          <a:ln w="25400">
            <a:solidFill>
              <a:srgbClr val="000000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103" name="TextBox 102"/>
          <p:cNvSpPr txBox="1"/>
          <p:nvPr/>
        </p:nvSpPr>
        <p:spPr>
          <a:xfrm>
            <a:off x="4986058" y="5497986"/>
            <a:ext cx="428625" cy="372214"/>
          </a:xfrm>
          <a:prstGeom prst="rect">
            <a:avLst/>
          </a:prstGeom>
          <a:noFill/>
        </p:spPr>
        <p:txBody>
          <a:bodyPr wrap="square" lIns="63843" tIns="31905" rIns="63843" bIns="31905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104" name="Line 23"/>
          <p:cNvSpPr>
            <a:spLocks noChangeShapeType="1"/>
          </p:cNvSpPr>
          <p:nvPr/>
        </p:nvSpPr>
        <p:spPr bwMode="auto">
          <a:xfrm>
            <a:off x="6688017" y="4264808"/>
            <a:ext cx="160734" cy="1446609"/>
          </a:xfrm>
          <a:prstGeom prst="line">
            <a:avLst/>
          </a:prstGeom>
          <a:noFill/>
          <a:ln w="38100">
            <a:solidFill>
              <a:srgbClr val="000000"/>
            </a:solidFill>
            <a:prstDash val="solid"/>
            <a:miter lim="800000"/>
            <a:headEnd type="none"/>
            <a:tailEnd type="none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107" name="Oval 106"/>
          <p:cNvSpPr>
            <a:spLocks/>
          </p:cNvSpPr>
          <p:nvPr/>
        </p:nvSpPr>
        <p:spPr bwMode="auto">
          <a:xfrm>
            <a:off x="6527281" y="4104073"/>
            <a:ext cx="312539" cy="285751"/>
          </a:xfrm>
          <a:prstGeom prst="ellipse">
            <a:avLst/>
          </a:prstGeom>
          <a:solidFill>
            <a:srgbClr val="CCFFCC"/>
          </a:solidFill>
          <a:ln w="25400">
            <a:solidFill>
              <a:srgbClr val="000000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108" name="Line 23"/>
          <p:cNvSpPr>
            <a:spLocks noChangeShapeType="1"/>
          </p:cNvSpPr>
          <p:nvPr/>
        </p:nvSpPr>
        <p:spPr bwMode="auto">
          <a:xfrm flipH="1">
            <a:off x="7063063" y="5657837"/>
            <a:ext cx="964406" cy="160734"/>
          </a:xfrm>
          <a:prstGeom prst="line">
            <a:avLst/>
          </a:prstGeom>
          <a:noFill/>
          <a:ln w="38100">
            <a:solidFill>
              <a:srgbClr val="000000"/>
            </a:solidFill>
            <a:prstDash val="solid"/>
            <a:miter lim="800000"/>
            <a:headEnd type="none"/>
            <a:tailEnd type="none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109" name="TextBox 108"/>
          <p:cNvSpPr txBox="1"/>
          <p:nvPr/>
        </p:nvSpPr>
        <p:spPr>
          <a:xfrm>
            <a:off x="6580859" y="4050495"/>
            <a:ext cx="428625" cy="372214"/>
          </a:xfrm>
          <a:prstGeom prst="rect">
            <a:avLst/>
          </a:prstGeom>
          <a:noFill/>
        </p:spPr>
        <p:txBody>
          <a:bodyPr wrap="square" lIns="63843" tIns="31905" rIns="63843" bIns="31905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110" name="Oval 109"/>
          <p:cNvSpPr>
            <a:spLocks/>
          </p:cNvSpPr>
          <p:nvPr/>
        </p:nvSpPr>
        <p:spPr bwMode="auto">
          <a:xfrm>
            <a:off x="6741595" y="5711416"/>
            <a:ext cx="312539" cy="285751"/>
          </a:xfrm>
          <a:prstGeom prst="ellipse">
            <a:avLst/>
          </a:prstGeom>
          <a:solidFill>
            <a:srgbClr val="CCFFCC"/>
          </a:solidFill>
          <a:ln w="25400">
            <a:solidFill>
              <a:srgbClr val="000000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111" name="TextBox 110"/>
          <p:cNvSpPr txBox="1"/>
          <p:nvPr/>
        </p:nvSpPr>
        <p:spPr>
          <a:xfrm>
            <a:off x="6741595" y="5657838"/>
            <a:ext cx="428625" cy="372214"/>
          </a:xfrm>
          <a:prstGeom prst="rect">
            <a:avLst/>
          </a:prstGeom>
          <a:noFill/>
        </p:spPr>
        <p:txBody>
          <a:bodyPr wrap="square" lIns="63843" tIns="31905" rIns="63843" bIns="31905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112" name="Oval 111"/>
          <p:cNvSpPr>
            <a:spLocks/>
          </p:cNvSpPr>
          <p:nvPr/>
        </p:nvSpPr>
        <p:spPr bwMode="auto">
          <a:xfrm>
            <a:off x="8348938" y="3889760"/>
            <a:ext cx="312539" cy="285751"/>
          </a:xfrm>
          <a:prstGeom prst="ellipse">
            <a:avLst/>
          </a:prstGeom>
          <a:solidFill>
            <a:srgbClr val="CCFFCC"/>
          </a:solidFill>
          <a:ln w="25400">
            <a:solidFill>
              <a:srgbClr val="000000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113" name="TextBox 112"/>
          <p:cNvSpPr txBox="1"/>
          <p:nvPr/>
        </p:nvSpPr>
        <p:spPr>
          <a:xfrm>
            <a:off x="8295359" y="3836181"/>
            <a:ext cx="375047" cy="372214"/>
          </a:xfrm>
          <a:prstGeom prst="rect">
            <a:avLst/>
          </a:prstGeom>
          <a:noFill/>
        </p:spPr>
        <p:txBody>
          <a:bodyPr wrap="square" lIns="63843" tIns="31905" rIns="63843" bIns="31905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 2</a:t>
            </a:r>
          </a:p>
        </p:txBody>
      </p:sp>
      <p:sp>
        <p:nvSpPr>
          <p:cNvPr id="114" name="Oval 113"/>
          <p:cNvSpPr>
            <a:spLocks/>
          </p:cNvSpPr>
          <p:nvPr/>
        </p:nvSpPr>
        <p:spPr bwMode="auto">
          <a:xfrm>
            <a:off x="7920313" y="5550682"/>
            <a:ext cx="312539" cy="285751"/>
          </a:xfrm>
          <a:prstGeom prst="ellipse">
            <a:avLst/>
          </a:prstGeom>
          <a:solidFill>
            <a:srgbClr val="CCFFCC"/>
          </a:solidFill>
          <a:ln w="25400">
            <a:solidFill>
              <a:srgbClr val="000000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115" name="TextBox 114"/>
          <p:cNvSpPr txBox="1"/>
          <p:nvPr/>
        </p:nvSpPr>
        <p:spPr>
          <a:xfrm>
            <a:off x="7973891" y="5497104"/>
            <a:ext cx="428625" cy="372214"/>
          </a:xfrm>
          <a:prstGeom prst="rect">
            <a:avLst/>
          </a:prstGeom>
          <a:noFill/>
        </p:spPr>
        <p:txBody>
          <a:bodyPr wrap="square" lIns="63843" tIns="31905" rIns="63843" bIns="31905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3</a:t>
            </a:r>
          </a:p>
        </p:txBody>
      </p:sp>
      <p:cxnSp>
        <p:nvCxnSpPr>
          <p:cNvPr id="116" name="Straight Arrow Connector 115"/>
          <p:cNvCxnSpPr/>
          <p:nvPr/>
        </p:nvCxnSpPr>
        <p:spPr bwMode="auto">
          <a:xfrm flipH="1">
            <a:off x="1615440" y="3220720"/>
            <a:ext cx="10160" cy="609600"/>
          </a:xfrm>
          <a:prstGeom prst="straightConnector1">
            <a:avLst/>
          </a:prstGeom>
          <a:blipFill dpi="0" rotWithShape="0">
            <a:blip r:embed="rId5"/>
            <a:srcRect/>
            <a:tile tx="0" ty="0" sx="100000" sy="100000" flip="none" algn="tl"/>
          </a:blipFill>
          <a:ln w="38100" cap="flat" cmpd="sng" algn="ctr">
            <a:solidFill>
              <a:srgbClr val="7F7F7F"/>
            </a:solidFill>
            <a:prstDash val="sysDash"/>
            <a:round/>
            <a:headEnd type="none"/>
            <a:tailEnd type="arrow"/>
          </a:ln>
          <a:effectLst/>
        </p:spPr>
      </p:cxnSp>
      <p:cxnSp>
        <p:nvCxnSpPr>
          <p:cNvPr id="117" name="Straight Arrow Connector 116"/>
          <p:cNvCxnSpPr/>
          <p:nvPr/>
        </p:nvCxnSpPr>
        <p:spPr bwMode="auto">
          <a:xfrm flipH="1">
            <a:off x="4572000" y="3220720"/>
            <a:ext cx="10160" cy="609600"/>
          </a:xfrm>
          <a:prstGeom prst="straightConnector1">
            <a:avLst/>
          </a:prstGeom>
          <a:blipFill dpi="0" rotWithShape="0">
            <a:blip r:embed="rId5"/>
            <a:srcRect/>
            <a:tile tx="0" ty="0" sx="100000" sy="100000" flip="none" algn="tl"/>
          </a:blipFill>
          <a:ln w="38100" cap="flat" cmpd="sng" algn="ctr">
            <a:solidFill>
              <a:srgbClr val="7F7F7F"/>
            </a:solidFill>
            <a:prstDash val="sysDash"/>
            <a:round/>
            <a:headEnd type="none"/>
            <a:tailEnd type="arrow"/>
          </a:ln>
          <a:effectLst/>
        </p:spPr>
      </p:cxnSp>
      <p:cxnSp>
        <p:nvCxnSpPr>
          <p:cNvPr id="118" name="Straight Arrow Connector 117"/>
          <p:cNvCxnSpPr/>
          <p:nvPr/>
        </p:nvCxnSpPr>
        <p:spPr bwMode="auto">
          <a:xfrm flipH="1">
            <a:off x="7548880" y="3200400"/>
            <a:ext cx="10160" cy="609600"/>
          </a:xfrm>
          <a:prstGeom prst="straightConnector1">
            <a:avLst/>
          </a:prstGeom>
          <a:blipFill dpi="0" rotWithShape="0">
            <a:blip r:embed="rId5"/>
            <a:srcRect/>
            <a:tile tx="0" ty="0" sx="100000" sy="100000" flip="none" algn="tl"/>
          </a:blipFill>
          <a:ln w="38100" cap="flat" cmpd="sng" algn="ctr">
            <a:solidFill>
              <a:srgbClr val="7F7F7F"/>
            </a:solidFill>
            <a:prstDash val="sysDash"/>
            <a:round/>
            <a:headEnd type="none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5798144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-6391" y="4"/>
            <a:ext cx="9150391" cy="741303"/>
          </a:xfrm>
          <a:prstGeom prst="rect">
            <a:avLst/>
          </a:prstGeom>
          <a:solidFill>
            <a:srgbClr val="000000"/>
          </a:solidFill>
        </p:spPr>
        <p:txBody>
          <a:bodyPr wrap="square" lIns="63621" tIns="31785" rIns="63621" bIns="31785" rtlCol="0">
            <a:spAutoFit/>
          </a:bodyPr>
          <a:lstStyle/>
          <a:p>
            <a:pPr algn="ctr"/>
            <a:r>
              <a:rPr lang="en-US" sz="4400" dirty="0" smtClean="0">
                <a:solidFill>
                  <a:srgbClr val="FFFF00"/>
                </a:solidFill>
                <a:latin typeface="American Typewriter"/>
                <a:cs typeface="American Typewriter"/>
              </a:rPr>
              <a:t>Filtration on model parameters</a:t>
            </a:r>
            <a:endParaRPr lang="en-US" sz="4400" dirty="0">
              <a:solidFill>
                <a:srgbClr val="FFFF00"/>
              </a:solidFill>
              <a:latin typeface="American Typewriter"/>
              <a:cs typeface="American Typewriter"/>
            </a:endParaRPr>
          </a:p>
        </p:txBody>
      </p:sp>
      <p:graphicFrame>
        <p:nvGraphicFramePr>
          <p:cNvPr id="21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51760830"/>
              </p:ext>
            </p:extLst>
          </p:nvPr>
        </p:nvGraphicFramePr>
        <p:xfrm>
          <a:off x="467360" y="3997008"/>
          <a:ext cx="7775575" cy="9223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1844" name="Equation" r:id="rId3" imgW="1816100" imgH="215900" progId="Equation.3">
                  <p:embed/>
                </p:oleObj>
              </mc:Choice>
              <mc:Fallback>
                <p:oleObj name="Equation" r:id="rId3" imgW="1816100" imgH="215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67360" y="3997008"/>
                        <a:ext cx="7775575" cy="9223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98328662"/>
              </p:ext>
            </p:extLst>
          </p:nvPr>
        </p:nvGraphicFramePr>
        <p:xfrm>
          <a:off x="5692527" y="4919093"/>
          <a:ext cx="3230042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1845" name="Equation" r:id="rId5" imgW="1016000" imgH="215900" progId="Equation.3">
                  <p:embed/>
                </p:oleObj>
              </mc:Choice>
              <mc:Fallback>
                <p:oleObj name="Equation" r:id="rId5" imgW="1016000" imgH="215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692527" y="4919093"/>
                        <a:ext cx="3230042" cy="685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TextBox 23"/>
          <p:cNvSpPr txBox="1"/>
          <p:nvPr/>
        </p:nvSpPr>
        <p:spPr>
          <a:xfrm>
            <a:off x="5050742" y="4995294"/>
            <a:ext cx="591503" cy="526585"/>
          </a:xfrm>
          <a:prstGeom prst="rect">
            <a:avLst/>
          </a:prstGeom>
          <a:noFill/>
        </p:spPr>
        <p:txBody>
          <a:bodyPr wrap="none" lIns="64284" tIns="32142" rIns="64284" bIns="32142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Helvetica"/>
                <a:cs typeface="Helvetica"/>
              </a:rPr>
              <a:t>for</a:t>
            </a:r>
            <a:r>
              <a:rPr lang="ko-KR" altLang="en-US" dirty="0" smtClean="0">
                <a:solidFill>
                  <a:srgbClr val="000000"/>
                </a:solidFill>
                <a:latin typeface="Helvetica"/>
                <a:cs typeface="Helvetica"/>
              </a:rPr>
              <a:t> </a:t>
            </a:r>
            <a:endParaRPr lang="en-US" dirty="0">
              <a:solidFill>
                <a:srgbClr val="000000"/>
              </a:solidFill>
              <a:latin typeface="Helvetica"/>
              <a:cs typeface="Helvetica"/>
            </a:endParaRP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44338283"/>
              </p:ext>
            </p:extLst>
          </p:nvPr>
        </p:nvGraphicFramePr>
        <p:xfrm>
          <a:off x="3757448" y="2210455"/>
          <a:ext cx="4848225" cy="1092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1846" name="Equation" r:id="rId7" imgW="1016000" imgH="228600" progId="Equation.3">
                  <p:embed/>
                </p:oleObj>
              </mc:Choice>
              <mc:Fallback>
                <p:oleObj name="Equation" r:id="rId7" imgW="101600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757448" y="2210455"/>
                        <a:ext cx="4848225" cy="1092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619052" y="1759427"/>
            <a:ext cx="6167828" cy="526581"/>
          </a:xfrm>
          <a:prstGeom prst="rect">
            <a:avLst/>
          </a:prstGeom>
          <a:noFill/>
        </p:spPr>
        <p:txBody>
          <a:bodyPr wrap="square" lIns="64288" tIns="32144" rIns="64288" bIns="32144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Helvetica"/>
                <a:cs typeface="Helvetica"/>
              </a:rPr>
              <a:t>C</a:t>
            </a:r>
            <a:r>
              <a:rPr lang="en-US" dirty="0" smtClean="0">
                <a:solidFill>
                  <a:schemeClr val="bg1"/>
                </a:solidFill>
                <a:latin typeface="Helvetica"/>
                <a:cs typeface="Helvetica"/>
              </a:rPr>
              <a:t>ollection of binary sparse models:</a:t>
            </a:r>
          </a:p>
        </p:txBody>
      </p:sp>
      <p:sp>
        <p:nvSpPr>
          <p:cNvPr id="52" name="Rectangle 51"/>
          <p:cNvSpPr/>
          <p:nvPr/>
        </p:nvSpPr>
        <p:spPr>
          <a:xfrm>
            <a:off x="631142" y="3471294"/>
            <a:ext cx="3829205" cy="526585"/>
          </a:xfrm>
          <a:prstGeom prst="rect">
            <a:avLst/>
          </a:prstGeom>
        </p:spPr>
        <p:txBody>
          <a:bodyPr wrap="none" lIns="64288" tIns="32144" rIns="64288" bIns="32144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Helvetica"/>
                <a:cs typeface="Helvetica"/>
              </a:rPr>
              <a:t>Monotonicity property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93310" y="6318575"/>
            <a:ext cx="86588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>
                <a:solidFill>
                  <a:srgbClr val="FF6600"/>
                </a:solidFill>
              </a:rPr>
              <a:t>Chung et al. 2017 Information Processing in Medical Imaging, accepted</a:t>
            </a:r>
            <a:endParaRPr lang="en-US" sz="2400" i="1" dirty="0">
              <a:solidFill>
                <a:srgbClr val="FF66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20157" y="1017984"/>
            <a:ext cx="2570410" cy="680473"/>
          </a:xfrm>
          <a:prstGeom prst="rect">
            <a:avLst/>
          </a:prstGeom>
          <a:noFill/>
        </p:spPr>
        <p:txBody>
          <a:bodyPr wrap="none" lIns="64291" tIns="32146" rIns="64291" bIns="32146" rtlCol="0">
            <a:spAutoFit/>
          </a:bodyPr>
          <a:lstStyle/>
          <a:p>
            <a:r>
              <a:rPr lang="en-US" sz="4000" dirty="0" smtClean="0">
                <a:solidFill>
                  <a:srgbClr val="FF6600"/>
                </a:solidFill>
              </a:rPr>
              <a:t>Theorem 1.</a:t>
            </a:r>
          </a:p>
        </p:txBody>
      </p:sp>
    </p:spTree>
    <p:extLst>
      <p:ext uri="{BB962C8B-B14F-4D97-AF65-F5344CB8AC3E}">
        <p14:creationId xmlns:p14="http://schemas.microsoft.com/office/powerpoint/2010/main" val="397097072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9600" y="838200"/>
            <a:ext cx="990600" cy="529132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5410200" y="6172200"/>
            <a:ext cx="1803298" cy="584776"/>
          </a:xfrm>
          <a:prstGeom prst="rect">
            <a:avLst/>
          </a:prstGeom>
        </p:spPr>
        <p:txBody>
          <a:bodyPr wrap="none" lIns="91435" tIns="45718" rIns="91435" bIns="45718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Helvetica"/>
                <a:ea typeface="+mn-ea"/>
                <a:cs typeface="Helvetica"/>
              </a:rPr>
              <a:t>DZ-twins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219200" y="6172200"/>
            <a:ext cx="1848783" cy="584776"/>
          </a:xfrm>
          <a:prstGeom prst="rect">
            <a:avLst/>
          </a:prstGeom>
        </p:spPr>
        <p:txBody>
          <a:bodyPr wrap="none" lIns="91435" tIns="45718" rIns="91435" bIns="45718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Helvetica"/>
                <a:ea typeface="+mn-ea"/>
                <a:cs typeface="Helvetica"/>
              </a:rPr>
              <a:t>MZ-twins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8601" y="914400"/>
            <a:ext cx="4014216" cy="511149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" y="990600"/>
            <a:ext cx="3925824" cy="499567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1"/>
            <a:ext cx="9144000" cy="646309"/>
          </a:xfrm>
          <a:prstGeom prst="rect">
            <a:avLst/>
          </a:prstGeom>
          <a:solidFill>
            <a:srgbClr val="000000"/>
          </a:solidFill>
        </p:spPr>
        <p:txBody>
          <a:bodyPr wrap="square" lIns="91411" tIns="45706" rIns="91411" bIns="45706" rtlCol="0">
            <a:spAutoFit/>
          </a:bodyPr>
          <a:lstStyle/>
          <a:p>
            <a:pPr algn="ctr" defTabSz="457059" fontAlgn="auto">
              <a:spcBef>
                <a:spcPts val="0"/>
              </a:spcBef>
              <a:spcAft>
                <a:spcPts val="0"/>
              </a:spcAft>
            </a:pPr>
            <a:r>
              <a:rPr lang="en-US" sz="3600" dirty="0" smtClean="0">
                <a:solidFill>
                  <a:srgbClr val="FFFF00"/>
                </a:solidFill>
                <a:latin typeface="American Typewriter"/>
                <a:ea typeface="+mn-ea"/>
                <a:cs typeface="American Typewriter"/>
              </a:rPr>
              <a:t>Networks </a:t>
            </a:r>
            <a:r>
              <a:rPr lang="en-US" sz="3600" dirty="0">
                <a:solidFill>
                  <a:srgbClr val="FFFF00"/>
                </a:solidFill>
                <a:latin typeface="American Typewriter"/>
                <a:ea typeface="+mn-ea"/>
                <a:cs typeface="American Typewriter"/>
              </a:rPr>
              <a:t>at sparse parameter 0.7</a:t>
            </a:r>
          </a:p>
        </p:txBody>
      </p:sp>
    </p:spTree>
    <p:extLst>
      <p:ext uri="{BB962C8B-B14F-4D97-AF65-F5344CB8AC3E}">
        <p14:creationId xmlns:p14="http://schemas.microsoft.com/office/powerpoint/2010/main" val="79683754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Title 1"/>
          <p:cNvSpPr>
            <a:spLocks noGrp="1"/>
          </p:cNvSpPr>
          <p:nvPr>
            <p:ph type="title"/>
          </p:nvPr>
        </p:nvSpPr>
        <p:spPr>
          <a:xfrm>
            <a:off x="821533" y="-26170"/>
            <a:ext cx="7358063" cy="937617"/>
          </a:xfrm>
        </p:spPr>
        <p:txBody>
          <a:bodyPr/>
          <a:lstStyle/>
          <a:p>
            <a:r>
              <a:rPr lang="en-US" sz="3800" dirty="0">
                <a:latin typeface="Helvetica"/>
                <a:cs typeface="Helvetica"/>
              </a:rPr>
              <a:t/>
            </a:r>
            <a:br>
              <a:rPr lang="en-US" sz="3800" dirty="0">
                <a:latin typeface="Helvetica"/>
                <a:cs typeface="Helvetica"/>
              </a:rPr>
            </a:br>
            <a:r>
              <a:rPr lang="en-US" sz="3800" dirty="0">
                <a:latin typeface="Helvetica"/>
                <a:cs typeface="Helvetica"/>
              </a:rPr>
              <a:t/>
            </a:r>
            <a:br>
              <a:rPr lang="en-US" sz="3800" dirty="0">
                <a:latin typeface="Helvetica"/>
                <a:cs typeface="Helvetica"/>
              </a:rPr>
            </a:br>
            <a:r>
              <a:rPr lang="en-US" sz="3800" dirty="0">
                <a:latin typeface="Helvetica"/>
                <a:cs typeface="Helvetica"/>
              </a:rPr>
              <a:t/>
            </a:r>
            <a:br>
              <a:rPr lang="en-US" sz="3800" dirty="0">
                <a:latin typeface="Helvetica"/>
                <a:cs typeface="Helvetica"/>
              </a:rPr>
            </a:br>
            <a:r>
              <a:rPr lang="en-US" sz="4000" dirty="0" smtClean="0">
                <a:solidFill>
                  <a:srgbClr val="FFFF00"/>
                </a:solidFill>
                <a:latin typeface="Helvetica"/>
                <a:cs typeface="Helvetica"/>
              </a:rPr>
              <a:t>Collaborators &amp; coauthors</a:t>
            </a:r>
            <a:endParaRPr lang="en-US" sz="4000" dirty="0">
              <a:solidFill>
                <a:srgbClr val="FFFF00"/>
              </a:solidFill>
              <a:latin typeface="Helvetica"/>
              <a:cs typeface="Helvetica"/>
            </a:endParaRPr>
          </a:p>
        </p:txBody>
      </p:sp>
      <p:sp>
        <p:nvSpPr>
          <p:cNvPr id="188419" name="Content Placeholder 2"/>
          <p:cNvSpPr>
            <a:spLocks noGrp="1"/>
          </p:cNvSpPr>
          <p:nvPr>
            <p:ph idx="1"/>
          </p:nvPr>
        </p:nvSpPr>
        <p:spPr>
          <a:xfrm>
            <a:off x="586093" y="1080777"/>
            <a:ext cx="8197453" cy="794742"/>
          </a:xfrm>
        </p:spPr>
        <p:txBody>
          <a:bodyPr/>
          <a:lstStyle/>
          <a:p>
            <a:pPr>
              <a:buNone/>
            </a:pPr>
            <a:r>
              <a:rPr lang="en-US" sz="2400" dirty="0">
                <a:solidFill>
                  <a:srgbClr val="FFFFFF"/>
                </a:solidFill>
                <a:latin typeface="Helvetica"/>
                <a:cs typeface="Helvetica"/>
              </a:rPr>
              <a:t>Yuan Wang, </a:t>
            </a:r>
            <a:r>
              <a:rPr lang="en-US" sz="2400" dirty="0" err="1" smtClean="0">
                <a:solidFill>
                  <a:srgbClr val="FFFFFF"/>
                </a:solidFill>
                <a:latin typeface="Helvetica"/>
                <a:cs typeface="Helvetica"/>
              </a:rPr>
              <a:t>Nagesh</a:t>
            </a:r>
            <a:r>
              <a:rPr lang="en-US" sz="2400" dirty="0" smtClean="0">
                <a:solidFill>
                  <a:srgbClr val="FFFFFF"/>
                </a:solidFill>
                <a:latin typeface="Helvetica"/>
                <a:cs typeface="Helvetica"/>
              </a:rPr>
              <a:t> </a:t>
            </a:r>
            <a:r>
              <a:rPr lang="en-US" sz="2400" dirty="0" err="1" smtClean="0">
                <a:solidFill>
                  <a:srgbClr val="FFFFFF"/>
                </a:solidFill>
                <a:latin typeface="Helvetica"/>
                <a:cs typeface="Helvetica"/>
              </a:rPr>
              <a:t>Adlur</a:t>
            </a:r>
            <a:r>
              <a:rPr lang="en-US" sz="2400" dirty="0" smtClean="0">
                <a:solidFill>
                  <a:srgbClr val="FFFFFF"/>
                </a:solidFill>
                <a:latin typeface="Helvetica"/>
                <a:cs typeface="Helvetica"/>
              </a:rPr>
              <a:t>, Paul </a:t>
            </a:r>
            <a:r>
              <a:rPr lang="en-US" sz="2400" dirty="0">
                <a:solidFill>
                  <a:srgbClr val="FFFFFF"/>
                </a:solidFill>
                <a:latin typeface="Helvetica"/>
                <a:cs typeface="Helvetica"/>
              </a:rPr>
              <a:t>J. </a:t>
            </a:r>
            <a:r>
              <a:rPr lang="en-US" sz="2400" dirty="0" err="1" smtClean="0">
                <a:solidFill>
                  <a:srgbClr val="FFFFFF"/>
                </a:solidFill>
                <a:latin typeface="Helvetica"/>
                <a:cs typeface="Helvetica"/>
              </a:rPr>
              <a:t>Rathouz</a:t>
            </a:r>
            <a:r>
              <a:rPr lang="en-US" sz="2400" dirty="0" smtClean="0">
                <a:solidFill>
                  <a:srgbClr val="FFFFFF"/>
                </a:solidFill>
                <a:latin typeface="Helvetica"/>
                <a:cs typeface="Helvetica"/>
              </a:rPr>
              <a:t>, </a:t>
            </a:r>
          </a:p>
          <a:p>
            <a:pPr>
              <a:buNone/>
            </a:pPr>
            <a:r>
              <a:rPr lang="en-US" sz="2400" dirty="0" smtClean="0">
                <a:solidFill>
                  <a:srgbClr val="FFFFFF"/>
                </a:solidFill>
                <a:latin typeface="Helvetica"/>
                <a:cs typeface="Helvetica"/>
              </a:rPr>
              <a:t>Seth Pollack, Andrew Alexander, Richard Davidson</a:t>
            </a:r>
            <a:endParaRPr lang="en-US" sz="2400" dirty="0">
              <a:solidFill>
                <a:srgbClr val="FFFFFF"/>
              </a:solidFill>
              <a:latin typeface="Helvetica"/>
              <a:cs typeface="Helvetica"/>
            </a:endParaRPr>
          </a:p>
          <a:p>
            <a:pPr>
              <a:buFontTx/>
              <a:buNone/>
            </a:pPr>
            <a:r>
              <a:rPr lang="en-US" sz="2400" i="1" dirty="0">
                <a:solidFill>
                  <a:srgbClr val="FFFF00"/>
                </a:solidFill>
                <a:latin typeface="Helvetica"/>
                <a:cs typeface="Helvetica"/>
              </a:rPr>
              <a:t>University of Wisconsin-Madison</a:t>
            </a:r>
          </a:p>
          <a:p>
            <a:pPr>
              <a:buFontTx/>
              <a:buNone/>
            </a:pPr>
            <a:endParaRPr lang="en-US" sz="2400" dirty="0">
              <a:solidFill>
                <a:srgbClr val="FFFFFF"/>
              </a:solidFill>
              <a:latin typeface="Helvetica"/>
              <a:cs typeface="Helvetica"/>
            </a:endParaRPr>
          </a:p>
          <a:p>
            <a:pPr>
              <a:buNone/>
            </a:pPr>
            <a:r>
              <a:rPr lang="en-US" sz="2400" dirty="0" err="1" smtClean="0">
                <a:solidFill>
                  <a:srgbClr val="FFFFFF"/>
                </a:solidFill>
                <a:latin typeface="Helvetica"/>
                <a:cs typeface="Helvetica"/>
              </a:rPr>
              <a:t>Hyekyung</a:t>
            </a:r>
            <a:r>
              <a:rPr lang="en-US" sz="2400" dirty="0" smtClean="0">
                <a:solidFill>
                  <a:srgbClr val="FFFFFF"/>
                </a:solidFill>
                <a:latin typeface="Helvetica"/>
                <a:cs typeface="Helvetica"/>
              </a:rPr>
              <a:t> Lee</a:t>
            </a:r>
            <a:endParaRPr lang="en-US" sz="2400" i="1" dirty="0" smtClean="0">
              <a:solidFill>
                <a:srgbClr val="FFFFFF"/>
              </a:solidFill>
              <a:latin typeface="Helvetica"/>
              <a:cs typeface="Helvetica"/>
            </a:endParaRPr>
          </a:p>
          <a:p>
            <a:pPr>
              <a:buFontTx/>
              <a:buNone/>
            </a:pPr>
            <a:r>
              <a:rPr lang="en-US" sz="2400" i="1" dirty="0" smtClean="0">
                <a:solidFill>
                  <a:srgbClr val="FFFF00"/>
                </a:solidFill>
                <a:latin typeface="Helvetica"/>
                <a:cs typeface="Helvetica"/>
              </a:rPr>
              <a:t>Seoul National University</a:t>
            </a:r>
            <a:endParaRPr lang="en-US" sz="2400" dirty="0">
              <a:solidFill>
                <a:srgbClr val="FFFF00"/>
              </a:solidFill>
              <a:latin typeface="Helvetica"/>
              <a:cs typeface="Helvetica"/>
            </a:endParaRPr>
          </a:p>
          <a:p>
            <a:pPr>
              <a:buNone/>
            </a:pPr>
            <a:endParaRPr lang="en-US" sz="2400" dirty="0" smtClean="0">
              <a:solidFill>
                <a:srgbClr val="FFFFFF"/>
              </a:solidFill>
              <a:latin typeface="Helvetica"/>
              <a:cs typeface="Helvetica"/>
            </a:endParaRPr>
          </a:p>
          <a:p>
            <a:pPr>
              <a:buNone/>
            </a:pPr>
            <a:r>
              <a:rPr lang="en-US" sz="2400" dirty="0" smtClean="0">
                <a:solidFill>
                  <a:srgbClr val="FFFFFF"/>
                </a:solidFill>
                <a:latin typeface="Helvetica"/>
                <a:cs typeface="Helvetica"/>
              </a:rPr>
              <a:t>Jamie Hanson</a:t>
            </a:r>
          </a:p>
          <a:p>
            <a:pPr>
              <a:buNone/>
            </a:pPr>
            <a:r>
              <a:rPr lang="en-US" sz="2400" i="1" dirty="0" smtClean="0">
                <a:solidFill>
                  <a:srgbClr val="FFFF00"/>
                </a:solidFill>
                <a:latin typeface="Helvetica"/>
                <a:cs typeface="Helvetica"/>
              </a:rPr>
              <a:t>University of Pittsburgh</a:t>
            </a:r>
            <a:endParaRPr lang="en-US" sz="2400" i="1" dirty="0">
              <a:solidFill>
                <a:srgbClr val="FFFF00"/>
              </a:solidFill>
              <a:latin typeface="Helvetica"/>
              <a:cs typeface="Helvetica"/>
            </a:endParaRPr>
          </a:p>
          <a:p>
            <a:pPr>
              <a:buNone/>
            </a:pPr>
            <a:endParaRPr lang="en-US" sz="2400" dirty="0">
              <a:solidFill>
                <a:srgbClr val="FFFFFF"/>
              </a:solidFill>
              <a:latin typeface="Helvetica"/>
              <a:cs typeface="Helvetica"/>
            </a:endParaRPr>
          </a:p>
          <a:p>
            <a:pPr>
              <a:buNone/>
            </a:pPr>
            <a:r>
              <a:rPr lang="en-US" sz="2400" dirty="0" smtClean="0">
                <a:solidFill>
                  <a:srgbClr val="FFFFFF"/>
                </a:solidFill>
                <a:latin typeface="Helvetica"/>
                <a:cs typeface="Helvetica"/>
              </a:rPr>
              <a:t>Seth Pollack, Victoria </a:t>
            </a:r>
            <a:r>
              <a:rPr lang="en-US" sz="2400" dirty="0" err="1">
                <a:solidFill>
                  <a:srgbClr val="FFFFFF"/>
                </a:solidFill>
                <a:latin typeface="Helvetica"/>
                <a:cs typeface="Helvetica"/>
              </a:rPr>
              <a:t>Vilalta</a:t>
            </a:r>
            <a:r>
              <a:rPr lang="en-US" sz="2400" dirty="0">
                <a:solidFill>
                  <a:srgbClr val="FFFFFF"/>
                </a:solidFill>
                <a:latin typeface="Helvetica"/>
                <a:cs typeface="Helvetica"/>
              </a:rPr>
              <a:t>-Gil, David H. </a:t>
            </a:r>
            <a:r>
              <a:rPr lang="en-US" sz="2400" dirty="0" err="1">
                <a:solidFill>
                  <a:srgbClr val="FFFFFF"/>
                </a:solidFill>
                <a:latin typeface="Helvetica"/>
                <a:cs typeface="Helvetica"/>
              </a:rPr>
              <a:t>Zald</a:t>
            </a:r>
            <a:r>
              <a:rPr lang="en-US" sz="2400" dirty="0">
                <a:solidFill>
                  <a:srgbClr val="FFFFFF"/>
                </a:solidFill>
                <a:latin typeface="Helvetica"/>
                <a:cs typeface="Helvetica"/>
              </a:rPr>
              <a:t> </a:t>
            </a:r>
          </a:p>
          <a:p>
            <a:pPr>
              <a:buFontTx/>
              <a:buNone/>
            </a:pPr>
            <a:r>
              <a:rPr lang="en-US" sz="2400" i="1" dirty="0" smtClean="0">
                <a:solidFill>
                  <a:srgbClr val="FFFF00"/>
                </a:solidFill>
                <a:latin typeface="Helvetica"/>
                <a:cs typeface="Helvetica"/>
              </a:rPr>
              <a:t>Vanderbilt </a:t>
            </a:r>
            <a:r>
              <a:rPr lang="en-US" sz="2400" i="1" dirty="0">
                <a:solidFill>
                  <a:srgbClr val="FFFF00"/>
                </a:solidFill>
                <a:latin typeface="Helvetica"/>
                <a:cs typeface="Helvetica"/>
              </a:rPr>
              <a:t>University</a:t>
            </a:r>
          </a:p>
          <a:p>
            <a:pPr>
              <a:buFontTx/>
              <a:buNone/>
            </a:pPr>
            <a:endParaRPr lang="en-US" sz="2400" dirty="0">
              <a:solidFill>
                <a:srgbClr val="FFFFFF"/>
              </a:solidFill>
              <a:latin typeface="Helvetica"/>
              <a:cs typeface="Helvetica"/>
            </a:endParaRPr>
          </a:p>
          <a:p>
            <a:pPr>
              <a:buFontTx/>
              <a:buNone/>
            </a:pPr>
            <a:r>
              <a:rPr lang="en-US" sz="2400" dirty="0">
                <a:solidFill>
                  <a:srgbClr val="FFFFFF"/>
                </a:solidFill>
                <a:latin typeface="Helvetica"/>
                <a:ea typeface="ヒラギノ角ゴ Pro W3" charset="0"/>
                <a:cs typeface="Helvetica"/>
              </a:rPr>
              <a:t>Benjamin B. </a:t>
            </a:r>
            <a:r>
              <a:rPr lang="en-US" sz="2400" dirty="0" err="1">
                <a:solidFill>
                  <a:srgbClr val="FFFFFF"/>
                </a:solidFill>
                <a:latin typeface="Helvetica"/>
                <a:ea typeface="ヒラギノ角ゴ Pro W3" charset="0"/>
                <a:cs typeface="Helvetica"/>
              </a:rPr>
              <a:t>Lahey</a:t>
            </a:r>
            <a:endParaRPr lang="en-US" sz="2400" dirty="0">
              <a:solidFill>
                <a:srgbClr val="FFFFFF"/>
              </a:solidFill>
              <a:latin typeface="Helvetica"/>
              <a:ea typeface="ヒラギノ角ゴ Pro W3" charset="0"/>
              <a:cs typeface="Helvetica"/>
            </a:endParaRPr>
          </a:p>
          <a:p>
            <a:pPr>
              <a:buFontTx/>
              <a:buNone/>
            </a:pPr>
            <a:r>
              <a:rPr lang="en-US" sz="2400" i="1" dirty="0" smtClean="0">
                <a:solidFill>
                  <a:srgbClr val="FFFF00"/>
                </a:solidFill>
                <a:latin typeface="Helvetica"/>
                <a:ea typeface="ヒラギノ角ゴ Pro W3" charset="0"/>
                <a:cs typeface="Helvetica"/>
              </a:rPr>
              <a:t>University </a:t>
            </a:r>
            <a:r>
              <a:rPr lang="en-US" sz="2400" i="1" dirty="0">
                <a:solidFill>
                  <a:srgbClr val="FFFF00"/>
                </a:solidFill>
                <a:latin typeface="Helvetica"/>
                <a:ea typeface="ヒラギノ角ゴ Pro W3" charset="0"/>
                <a:cs typeface="Helvetica"/>
              </a:rPr>
              <a:t>of Chicago</a:t>
            </a:r>
            <a:endParaRPr lang="en-US" sz="2400" i="1" dirty="0">
              <a:solidFill>
                <a:srgbClr val="FFFF00"/>
              </a:solidFill>
              <a:latin typeface="Helvetica"/>
              <a:cs typeface="Helvetica"/>
            </a:endParaRPr>
          </a:p>
          <a:p>
            <a:pPr>
              <a:buFontTx/>
              <a:buNone/>
            </a:pPr>
            <a:endParaRPr lang="en-US" sz="2200" dirty="0">
              <a:latin typeface="Helvetica"/>
              <a:cs typeface="Helvetica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9600" y="838200"/>
            <a:ext cx="990600" cy="529132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5410200" y="6172200"/>
            <a:ext cx="1803298" cy="584776"/>
          </a:xfrm>
          <a:prstGeom prst="rect">
            <a:avLst/>
          </a:prstGeom>
        </p:spPr>
        <p:txBody>
          <a:bodyPr wrap="none" lIns="91435" tIns="45718" rIns="91435" bIns="45718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Helvetica"/>
                <a:ea typeface="+mn-ea"/>
                <a:cs typeface="Helvetica"/>
              </a:rPr>
              <a:t>DZ-twins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219200" y="6172200"/>
            <a:ext cx="1848783" cy="584776"/>
          </a:xfrm>
          <a:prstGeom prst="rect">
            <a:avLst/>
          </a:prstGeom>
        </p:spPr>
        <p:txBody>
          <a:bodyPr wrap="none" lIns="91435" tIns="45718" rIns="91435" bIns="45718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Helvetica"/>
                <a:ea typeface="+mn-ea"/>
                <a:cs typeface="Helvetica"/>
              </a:rPr>
              <a:t>MZ-twins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8601" y="1066800"/>
            <a:ext cx="4020312" cy="496519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00" y="1066801"/>
            <a:ext cx="4020312" cy="497433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0" y="1"/>
            <a:ext cx="9144000" cy="646309"/>
          </a:xfrm>
          <a:prstGeom prst="rect">
            <a:avLst/>
          </a:prstGeom>
          <a:solidFill>
            <a:srgbClr val="000000"/>
          </a:solidFill>
        </p:spPr>
        <p:txBody>
          <a:bodyPr wrap="square" lIns="91411" tIns="45706" rIns="91411" bIns="45706" rtlCol="0">
            <a:spAutoFit/>
          </a:bodyPr>
          <a:lstStyle/>
          <a:p>
            <a:pPr algn="ctr" defTabSz="457059" fontAlgn="auto">
              <a:spcBef>
                <a:spcPts val="0"/>
              </a:spcBef>
              <a:spcAft>
                <a:spcPts val="0"/>
              </a:spcAft>
            </a:pPr>
            <a:r>
              <a:rPr lang="en-US" sz="3600" dirty="0" smtClean="0">
                <a:solidFill>
                  <a:srgbClr val="FFFF00"/>
                </a:solidFill>
                <a:latin typeface="American Typewriter"/>
                <a:ea typeface="+mn-ea"/>
                <a:cs typeface="American Typewriter"/>
              </a:rPr>
              <a:t>Networks </a:t>
            </a:r>
            <a:r>
              <a:rPr lang="en-US" sz="3600" dirty="0">
                <a:solidFill>
                  <a:srgbClr val="FFFF00"/>
                </a:solidFill>
                <a:latin typeface="American Typewriter"/>
                <a:ea typeface="+mn-ea"/>
                <a:cs typeface="American Typewriter"/>
              </a:rPr>
              <a:t>at sparse parameter 0.8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6250" y="2339976"/>
            <a:ext cx="3239619" cy="2644774"/>
          </a:xfrm>
          <a:prstGeom prst="rect">
            <a:avLst/>
          </a:prstGeom>
          <a:ln w="19050" cmpd="sng">
            <a:solidFill>
              <a:srgbClr val="000000"/>
            </a:solidFill>
            <a:prstDash val="sysDash"/>
          </a:ln>
        </p:spPr>
      </p:pic>
    </p:spTree>
    <p:extLst>
      <p:ext uri="{BB962C8B-B14F-4D97-AF65-F5344CB8AC3E}">
        <p14:creationId xmlns:p14="http://schemas.microsoft.com/office/powerpoint/2010/main" val="171880703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9600" y="838200"/>
            <a:ext cx="990600" cy="529132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5410200" y="6172200"/>
            <a:ext cx="1803298" cy="584776"/>
          </a:xfrm>
          <a:prstGeom prst="rect">
            <a:avLst/>
          </a:prstGeom>
        </p:spPr>
        <p:txBody>
          <a:bodyPr wrap="none" lIns="91435" tIns="45718" rIns="91435" bIns="45718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Helvetica"/>
                <a:ea typeface="+mn-ea"/>
                <a:cs typeface="Helvetica"/>
              </a:rPr>
              <a:t>DZ-twins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219200" y="6172200"/>
            <a:ext cx="1848783" cy="584776"/>
          </a:xfrm>
          <a:prstGeom prst="rect">
            <a:avLst/>
          </a:prstGeom>
        </p:spPr>
        <p:txBody>
          <a:bodyPr wrap="none" lIns="91435" tIns="45718" rIns="91435" bIns="45718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Helvetica"/>
                <a:ea typeface="+mn-ea"/>
                <a:cs typeface="Helvetica"/>
              </a:rPr>
              <a:t>MZ-twins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990601"/>
            <a:ext cx="3886200" cy="515112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14800" y="914400"/>
            <a:ext cx="3956304" cy="511149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1"/>
            <a:ext cx="9144000" cy="646309"/>
          </a:xfrm>
          <a:prstGeom prst="rect">
            <a:avLst/>
          </a:prstGeom>
          <a:solidFill>
            <a:srgbClr val="000000"/>
          </a:solidFill>
        </p:spPr>
        <p:txBody>
          <a:bodyPr wrap="square" lIns="91411" tIns="45706" rIns="91411" bIns="45706" rtlCol="0">
            <a:spAutoFit/>
          </a:bodyPr>
          <a:lstStyle/>
          <a:p>
            <a:pPr algn="ctr" defTabSz="457059" fontAlgn="auto">
              <a:spcBef>
                <a:spcPts val="0"/>
              </a:spcBef>
              <a:spcAft>
                <a:spcPts val="0"/>
              </a:spcAft>
            </a:pPr>
            <a:r>
              <a:rPr lang="en-US" sz="3600" dirty="0" smtClean="0">
                <a:solidFill>
                  <a:srgbClr val="FFFF00"/>
                </a:solidFill>
                <a:latin typeface="American Typewriter"/>
                <a:ea typeface="+mn-ea"/>
                <a:cs typeface="American Typewriter"/>
              </a:rPr>
              <a:t>Networks </a:t>
            </a:r>
            <a:r>
              <a:rPr lang="en-US" sz="3600" dirty="0">
                <a:solidFill>
                  <a:srgbClr val="FFFF00"/>
                </a:solidFill>
                <a:latin typeface="American Typewriter"/>
                <a:ea typeface="+mn-ea"/>
                <a:cs typeface="American Typewriter"/>
              </a:rPr>
              <a:t>at sparse parameter 0.9</a:t>
            </a:r>
          </a:p>
        </p:txBody>
      </p:sp>
    </p:spTree>
    <p:extLst>
      <p:ext uri="{BB962C8B-B14F-4D97-AF65-F5344CB8AC3E}">
        <p14:creationId xmlns:p14="http://schemas.microsoft.com/office/powerpoint/2010/main" val="284784682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55236" y="2551476"/>
            <a:ext cx="8268121" cy="1330523"/>
          </a:xfrm>
        </p:spPr>
        <p:txBody>
          <a:bodyPr/>
          <a:lstStyle/>
          <a:p>
            <a:pPr algn="l"/>
            <a:r>
              <a:rPr lang="en-US" sz="5600" dirty="0" smtClean="0">
                <a:solidFill>
                  <a:srgbClr val="FFFF66"/>
                </a:solidFill>
              </a:rPr>
              <a:t>Exact Topological Inference</a:t>
            </a:r>
            <a:endParaRPr lang="en-US" sz="5600" dirty="0">
              <a:solidFill>
                <a:srgbClr val="FFFF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506811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Line 23"/>
          <p:cNvSpPr>
            <a:spLocks noChangeShapeType="1"/>
          </p:cNvSpPr>
          <p:nvPr/>
        </p:nvSpPr>
        <p:spPr bwMode="auto">
          <a:xfrm>
            <a:off x="1090200" y="267954"/>
            <a:ext cx="911288" cy="1017923"/>
          </a:xfrm>
          <a:prstGeom prst="line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pPr algn="ctr" defTabSz="457130" eaLnBrk="0" fontAlgn="auto" hangingPunct="0">
              <a:spcBef>
                <a:spcPts val="0"/>
              </a:spcBef>
              <a:spcAft>
                <a:spcPts val="0"/>
              </a:spcAft>
            </a:pPr>
            <a:endParaRPr lang="en-US" sz="1400" b="1">
              <a:solidFill>
                <a:prstClr val="black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1" name="Line 24"/>
          <p:cNvSpPr>
            <a:spLocks noChangeShapeType="1"/>
          </p:cNvSpPr>
          <p:nvPr/>
        </p:nvSpPr>
        <p:spPr bwMode="auto">
          <a:xfrm rot="10800000" flipH="1">
            <a:off x="2055084" y="428606"/>
            <a:ext cx="214313" cy="910828"/>
          </a:xfrm>
          <a:prstGeom prst="line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pPr algn="ctr" defTabSz="457130" eaLnBrk="0" fontAlgn="auto" hangingPunct="0">
              <a:spcBef>
                <a:spcPts val="0"/>
              </a:spcBef>
              <a:spcAft>
                <a:spcPts val="0"/>
              </a:spcAft>
            </a:pPr>
            <a:endParaRPr lang="en-US" sz="1400" b="1">
              <a:solidFill>
                <a:prstClr val="black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3" name="Line 24"/>
          <p:cNvSpPr>
            <a:spLocks noChangeShapeType="1"/>
          </p:cNvSpPr>
          <p:nvPr/>
        </p:nvSpPr>
        <p:spPr bwMode="auto">
          <a:xfrm rot="10800000" flipH="1" flipV="1">
            <a:off x="1144236" y="1125125"/>
            <a:ext cx="910828" cy="214312"/>
          </a:xfrm>
          <a:prstGeom prst="line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pPr algn="ctr" defTabSz="457130" eaLnBrk="0" fontAlgn="auto" hangingPunct="0">
              <a:spcBef>
                <a:spcPts val="0"/>
              </a:spcBef>
              <a:spcAft>
                <a:spcPts val="0"/>
              </a:spcAft>
            </a:pPr>
            <a:endParaRPr lang="en-US" sz="1400" b="1">
              <a:solidFill>
                <a:prstClr val="black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4" name="Line 23"/>
          <p:cNvSpPr>
            <a:spLocks noChangeShapeType="1"/>
          </p:cNvSpPr>
          <p:nvPr/>
        </p:nvSpPr>
        <p:spPr bwMode="auto">
          <a:xfrm>
            <a:off x="1063212" y="267872"/>
            <a:ext cx="1152589" cy="160736"/>
          </a:xfrm>
          <a:prstGeom prst="line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pPr algn="ctr" defTabSz="457130" eaLnBrk="0" fontAlgn="auto" hangingPunct="0">
              <a:spcBef>
                <a:spcPts val="0"/>
              </a:spcBef>
              <a:spcAft>
                <a:spcPts val="0"/>
              </a:spcAft>
            </a:pPr>
            <a:endParaRPr lang="en-US" sz="1400" b="1">
              <a:solidFill>
                <a:prstClr val="black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5" name="Oval 29"/>
          <p:cNvSpPr>
            <a:spLocks/>
          </p:cNvSpPr>
          <p:nvPr/>
        </p:nvSpPr>
        <p:spPr bwMode="auto">
          <a:xfrm>
            <a:off x="1947910" y="1232280"/>
            <a:ext cx="177800" cy="177800"/>
          </a:xfrm>
          <a:prstGeom prst="ellipse">
            <a:avLst/>
          </a:prstGeom>
          <a:solidFill>
            <a:srgbClr val="9ED3D7"/>
          </a:solidFill>
          <a:ln w="25400">
            <a:solidFill>
              <a:srgbClr val="000000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pPr defTabSz="457130" fontAlgn="auto">
              <a:spcBef>
                <a:spcPts val="0"/>
              </a:spcBef>
              <a:spcAft>
                <a:spcPts val="0"/>
              </a:spcAft>
            </a:pPr>
            <a:endParaRPr lang="en-US" sz="1400">
              <a:solidFill>
                <a:prstClr val="black"/>
              </a:solidFill>
              <a:latin typeface="Calibri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116" name="Line 23"/>
          <p:cNvSpPr>
            <a:spLocks noChangeShapeType="1"/>
          </p:cNvSpPr>
          <p:nvPr/>
        </p:nvSpPr>
        <p:spPr bwMode="auto">
          <a:xfrm>
            <a:off x="1063276" y="213915"/>
            <a:ext cx="134540" cy="911227"/>
          </a:xfrm>
          <a:prstGeom prst="line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pPr algn="ctr" defTabSz="457130" eaLnBrk="0" fontAlgn="auto" hangingPunct="0">
              <a:spcBef>
                <a:spcPts val="0"/>
              </a:spcBef>
              <a:spcAft>
                <a:spcPts val="0"/>
              </a:spcAft>
            </a:pPr>
            <a:endParaRPr lang="en-US" sz="1400" b="1">
              <a:solidFill>
                <a:prstClr val="black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7" name="Oval 116"/>
          <p:cNvSpPr>
            <a:spLocks/>
          </p:cNvSpPr>
          <p:nvPr/>
        </p:nvSpPr>
        <p:spPr bwMode="auto">
          <a:xfrm>
            <a:off x="983837" y="161510"/>
            <a:ext cx="177800" cy="177800"/>
          </a:xfrm>
          <a:prstGeom prst="ellipse">
            <a:avLst/>
          </a:prstGeom>
          <a:solidFill>
            <a:srgbClr val="9ED3D7"/>
          </a:solidFill>
          <a:ln w="25400">
            <a:solidFill>
              <a:srgbClr val="000000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pPr defTabSz="45713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2" name="Line 23"/>
          <p:cNvSpPr>
            <a:spLocks noChangeShapeType="1"/>
          </p:cNvSpPr>
          <p:nvPr/>
        </p:nvSpPr>
        <p:spPr bwMode="auto">
          <a:xfrm flipV="1">
            <a:off x="1197817" y="428609"/>
            <a:ext cx="1017984" cy="696516"/>
          </a:xfrm>
          <a:prstGeom prst="line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pPr algn="ctr" defTabSz="457130" eaLnBrk="0" fontAlgn="auto" hangingPunct="0">
              <a:spcBef>
                <a:spcPts val="0"/>
              </a:spcBef>
              <a:spcAft>
                <a:spcPts val="0"/>
              </a:spcAft>
            </a:pPr>
            <a:endParaRPr lang="en-US" sz="1400" b="1">
              <a:solidFill>
                <a:prstClr val="black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23" name="Oval 29"/>
          <p:cNvSpPr>
            <a:spLocks/>
          </p:cNvSpPr>
          <p:nvPr/>
        </p:nvSpPr>
        <p:spPr bwMode="auto">
          <a:xfrm>
            <a:off x="1090659" y="1017967"/>
            <a:ext cx="179387" cy="179387"/>
          </a:xfrm>
          <a:prstGeom prst="ellipse">
            <a:avLst/>
          </a:prstGeom>
          <a:solidFill>
            <a:srgbClr val="9ED3D7"/>
          </a:solidFill>
          <a:ln w="25400">
            <a:solidFill>
              <a:srgbClr val="000000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pPr defTabSz="457130" fontAlgn="auto">
              <a:spcBef>
                <a:spcPts val="0"/>
              </a:spcBef>
              <a:spcAft>
                <a:spcPts val="0"/>
              </a:spcAft>
            </a:pPr>
            <a:endParaRPr lang="en-US" sz="1400">
              <a:solidFill>
                <a:prstClr val="black"/>
              </a:solidFill>
              <a:latin typeface="Calibri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124" name="Oval 30"/>
          <p:cNvSpPr>
            <a:spLocks/>
          </p:cNvSpPr>
          <p:nvPr/>
        </p:nvSpPr>
        <p:spPr bwMode="auto">
          <a:xfrm>
            <a:off x="2162221" y="321451"/>
            <a:ext cx="177800" cy="177800"/>
          </a:xfrm>
          <a:prstGeom prst="ellipse">
            <a:avLst/>
          </a:prstGeom>
          <a:solidFill>
            <a:srgbClr val="9ED3D7"/>
          </a:solidFill>
          <a:ln w="25400">
            <a:solidFill>
              <a:srgbClr val="000000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pPr defTabSz="457130" fontAlgn="auto">
              <a:spcBef>
                <a:spcPts val="0"/>
              </a:spcBef>
              <a:spcAft>
                <a:spcPts val="0"/>
              </a:spcAft>
            </a:pPr>
            <a:endParaRPr lang="en-US" sz="1400">
              <a:solidFill>
                <a:prstClr val="black"/>
              </a:solidFill>
              <a:latin typeface="Calibri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2" name="Rectangle 1"/>
          <p:cNvSpPr/>
          <p:nvPr/>
        </p:nvSpPr>
        <p:spPr bwMode="auto">
          <a:xfrm>
            <a:off x="928687" y="53579"/>
            <a:ext cx="1500188" cy="1446609"/>
          </a:xfrm>
          <a:prstGeom prst="rect">
            <a:avLst/>
          </a:prstGeom>
          <a:noFill/>
          <a:ln w="25400" cap="flat" cmpd="sng" algn="ctr">
            <a:solidFill>
              <a:schemeClr val="bg1">
                <a:lumMod val="50000"/>
              </a:schemeClr>
            </a:solidFill>
            <a:prstDash val="dot"/>
            <a:round/>
            <a:headEnd type="none" w="med" len="med"/>
            <a:tailEnd type="none" w="med" len="med"/>
          </a:ln>
          <a:effectLst/>
        </p:spPr>
        <p:txBody>
          <a:bodyPr vert="horz" wrap="square" lIns="64229" tIns="32113" rIns="64229" bIns="32113" numCol="1" rtlCol="0" anchor="t" anchorCtr="0" compatLnSpc="1">
            <a:prstTxWarp prst="textNoShape">
              <a:avLst/>
            </a:prstTxWarp>
          </a:bodyPr>
          <a:lstStyle/>
          <a:p>
            <a:pPr algn="ctr" defTabSz="642288" fontAlgn="auto">
              <a:spcBef>
                <a:spcPts val="0"/>
              </a:spcBef>
              <a:spcAft>
                <a:spcPts val="0"/>
              </a:spcAft>
            </a:pPr>
            <a:endParaRPr lang="en-US" sz="1400">
              <a:solidFill>
                <a:prstClr val="black"/>
              </a:solidFill>
              <a:latin typeface="Gill Sans" pitchFamily="28" charset="0"/>
              <a:ea typeface="ヒラギノ角ゴ Pro W3" pitchFamily="28" charset="-128"/>
              <a:cs typeface="ヒラギノ角ゴ Pro W3" pitchFamily="28" charset="-128"/>
              <a:sym typeface="Gill Sans" pitchFamily="28" charset="0"/>
            </a:endParaRPr>
          </a:p>
        </p:txBody>
      </p:sp>
      <p:sp>
        <p:nvSpPr>
          <p:cNvPr id="151" name="Line 24"/>
          <p:cNvSpPr>
            <a:spLocks noChangeShapeType="1"/>
          </p:cNvSpPr>
          <p:nvPr/>
        </p:nvSpPr>
        <p:spPr bwMode="auto">
          <a:xfrm rot="10800000" flipH="1">
            <a:off x="3716007" y="428606"/>
            <a:ext cx="214313" cy="910828"/>
          </a:xfrm>
          <a:prstGeom prst="line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pPr algn="ctr" defTabSz="457130" eaLnBrk="0" fontAlgn="auto" hangingPunct="0">
              <a:spcBef>
                <a:spcPts val="0"/>
              </a:spcBef>
              <a:spcAft>
                <a:spcPts val="0"/>
              </a:spcAft>
            </a:pPr>
            <a:endParaRPr lang="en-US" sz="2400" b="1">
              <a:solidFill>
                <a:srgbClr val="FF66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52" name="Line 24"/>
          <p:cNvSpPr>
            <a:spLocks noChangeShapeType="1"/>
          </p:cNvSpPr>
          <p:nvPr/>
        </p:nvSpPr>
        <p:spPr bwMode="auto">
          <a:xfrm rot="10800000" flipH="1" flipV="1">
            <a:off x="2805159" y="1125125"/>
            <a:ext cx="910828" cy="214312"/>
          </a:xfrm>
          <a:prstGeom prst="line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pPr algn="ctr" defTabSz="457130" eaLnBrk="0" fontAlgn="auto" hangingPunct="0">
              <a:spcBef>
                <a:spcPts val="0"/>
              </a:spcBef>
              <a:spcAft>
                <a:spcPts val="0"/>
              </a:spcAft>
            </a:pPr>
            <a:endParaRPr lang="en-US" sz="2400" b="1">
              <a:solidFill>
                <a:srgbClr val="FF66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53" name="Line 23"/>
          <p:cNvSpPr>
            <a:spLocks noChangeShapeType="1"/>
          </p:cNvSpPr>
          <p:nvPr/>
        </p:nvSpPr>
        <p:spPr bwMode="auto">
          <a:xfrm>
            <a:off x="2724133" y="267872"/>
            <a:ext cx="1152589" cy="160736"/>
          </a:xfrm>
          <a:prstGeom prst="line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pPr algn="ctr" defTabSz="457130" eaLnBrk="0" fontAlgn="auto" hangingPunct="0">
              <a:spcBef>
                <a:spcPts val="0"/>
              </a:spcBef>
              <a:spcAft>
                <a:spcPts val="0"/>
              </a:spcAft>
            </a:pPr>
            <a:endParaRPr lang="en-US" sz="2400" b="1">
              <a:solidFill>
                <a:srgbClr val="FF66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55" name="Line 23"/>
          <p:cNvSpPr>
            <a:spLocks noChangeShapeType="1"/>
          </p:cNvSpPr>
          <p:nvPr/>
        </p:nvSpPr>
        <p:spPr bwMode="auto">
          <a:xfrm>
            <a:off x="2724197" y="213915"/>
            <a:ext cx="134540" cy="911227"/>
          </a:xfrm>
          <a:prstGeom prst="line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pPr algn="ctr" defTabSz="457130" eaLnBrk="0" fontAlgn="auto" hangingPunct="0">
              <a:spcBef>
                <a:spcPts val="0"/>
              </a:spcBef>
              <a:spcAft>
                <a:spcPts val="0"/>
              </a:spcAft>
            </a:pPr>
            <a:endParaRPr lang="en-US" sz="2400" b="1">
              <a:solidFill>
                <a:srgbClr val="FF66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0" name="Rectangle 159"/>
          <p:cNvSpPr/>
          <p:nvPr/>
        </p:nvSpPr>
        <p:spPr bwMode="auto">
          <a:xfrm>
            <a:off x="2589611" y="53579"/>
            <a:ext cx="1500188" cy="1446609"/>
          </a:xfrm>
          <a:prstGeom prst="rect">
            <a:avLst/>
          </a:prstGeom>
          <a:noFill/>
          <a:ln w="25400" cap="flat" cmpd="sng" algn="ctr">
            <a:solidFill>
              <a:srgbClr val="7F7F7F"/>
            </a:solidFill>
            <a:prstDash val="dot"/>
            <a:round/>
            <a:headEnd type="none" w="med" len="med"/>
            <a:tailEnd type="none" w="med" len="med"/>
          </a:ln>
          <a:effectLst/>
        </p:spPr>
        <p:txBody>
          <a:bodyPr vert="horz" wrap="square" lIns="64229" tIns="32113" rIns="64229" bIns="32113" numCol="1" rtlCol="0" anchor="t" anchorCtr="0" compatLnSpc="1">
            <a:prstTxWarp prst="textNoShape">
              <a:avLst/>
            </a:prstTxWarp>
          </a:bodyPr>
          <a:lstStyle/>
          <a:p>
            <a:pPr algn="ctr" defTabSz="642288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Gill Sans" pitchFamily="28" charset="0"/>
              <a:ea typeface="ヒラギノ角ゴ Pro W3" pitchFamily="28" charset="-128"/>
              <a:cs typeface="ヒラギノ角ゴ Pro W3" pitchFamily="28" charset="-128"/>
              <a:sym typeface="Gill Sans" pitchFamily="28" charset="0"/>
            </a:endParaRPr>
          </a:p>
        </p:txBody>
      </p:sp>
      <p:sp>
        <p:nvSpPr>
          <p:cNvPr id="163" name="Line 24"/>
          <p:cNvSpPr>
            <a:spLocks noChangeShapeType="1"/>
          </p:cNvSpPr>
          <p:nvPr/>
        </p:nvSpPr>
        <p:spPr bwMode="auto">
          <a:xfrm rot="10800000" flipH="1" flipV="1">
            <a:off x="4466081" y="1125125"/>
            <a:ext cx="910828" cy="214312"/>
          </a:xfrm>
          <a:prstGeom prst="line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pPr algn="ctr" defTabSz="457130" eaLnBrk="0" fontAlgn="auto" hangingPunct="0">
              <a:spcBef>
                <a:spcPts val="0"/>
              </a:spcBef>
              <a:spcAft>
                <a:spcPts val="0"/>
              </a:spcAft>
            </a:pPr>
            <a:endParaRPr lang="en-US" sz="2400" b="1">
              <a:solidFill>
                <a:srgbClr val="FF66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4" name="Line 23"/>
          <p:cNvSpPr>
            <a:spLocks noChangeShapeType="1"/>
          </p:cNvSpPr>
          <p:nvPr/>
        </p:nvSpPr>
        <p:spPr bwMode="auto">
          <a:xfrm>
            <a:off x="4385055" y="267872"/>
            <a:ext cx="1152589" cy="160736"/>
          </a:xfrm>
          <a:prstGeom prst="line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pPr algn="ctr" defTabSz="457130" eaLnBrk="0" fontAlgn="auto" hangingPunct="0">
              <a:spcBef>
                <a:spcPts val="0"/>
              </a:spcBef>
              <a:spcAft>
                <a:spcPts val="0"/>
              </a:spcAft>
            </a:pPr>
            <a:endParaRPr lang="en-US" sz="2400" b="1">
              <a:solidFill>
                <a:srgbClr val="FF66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70" name="Rectangle 169"/>
          <p:cNvSpPr/>
          <p:nvPr/>
        </p:nvSpPr>
        <p:spPr bwMode="auto">
          <a:xfrm>
            <a:off x="4250532" y="53579"/>
            <a:ext cx="1500188" cy="1446609"/>
          </a:xfrm>
          <a:prstGeom prst="rect">
            <a:avLst/>
          </a:prstGeom>
          <a:noFill/>
          <a:ln w="25400" cap="flat" cmpd="sng" algn="ctr">
            <a:solidFill>
              <a:srgbClr val="7F7F7F"/>
            </a:solidFill>
            <a:prstDash val="dot"/>
            <a:round/>
            <a:headEnd type="none" w="med" len="med"/>
            <a:tailEnd type="none" w="med" len="med"/>
          </a:ln>
          <a:effectLst/>
        </p:spPr>
        <p:txBody>
          <a:bodyPr vert="horz" wrap="square" lIns="64229" tIns="32113" rIns="64229" bIns="32113" numCol="1" rtlCol="0" anchor="t" anchorCtr="0" compatLnSpc="1">
            <a:prstTxWarp prst="textNoShape">
              <a:avLst/>
            </a:prstTxWarp>
          </a:bodyPr>
          <a:lstStyle/>
          <a:p>
            <a:pPr algn="ctr" defTabSz="642288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Gill Sans" pitchFamily="28" charset="0"/>
              <a:ea typeface="ヒラギノ角ゴ Pro W3" pitchFamily="28" charset="-128"/>
              <a:cs typeface="ヒラギノ角ゴ Pro W3" pitchFamily="28" charset="-128"/>
              <a:sym typeface="Gill Sans" pitchFamily="28" charset="0"/>
            </a:endParaRPr>
          </a:p>
        </p:txBody>
      </p:sp>
      <p:sp>
        <p:nvSpPr>
          <p:cNvPr id="172" name="Line 24"/>
          <p:cNvSpPr>
            <a:spLocks noChangeShapeType="1"/>
          </p:cNvSpPr>
          <p:nvPr/>
        </p:nvSpPr>
        <p:spPr bwMode="auto">
          <a:xfrm rot="10800000" flipH="1" flipV="1">
            <a:off x="6127002" y="1125125"/>
            <a:ext cx="910828" cy="214312"/>
          </a:xfrm>
          <a:prstGeom prst="line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pPr algn="ctr" defTabSz="457130" eaLnBrk="0" fontAlgn="auto" hangingPunct="0">
              <a:spcBef>
                <a:spcPts val="0"/>
              </a:spcBef>
              <a:spcAft>
                <a:spcPts val="0"/>
              </a:spcAft>
            </a:pPr>
            <a:endParaRPr lang="en-US" sz="2400" b="1">
              <a:solidFill>
                <a:srgbClr val="FF66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73" name="Line 23"/>
          <p:cNvSpPr>
            <a:spLocks noChangeShapeType="1"/>
          </p:cNvSpPr>
          <p:nvPr/>
        </p:nvSpPr>
        <p:spPr bwMode="auto">
          <a:xfrm>
            <a:off x="6045977" y="267873"/>
            <a:ext cx="990617" cy="1071565"/>
          </a:xfrm>
          <a:prstGeom prst="line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pPr algn="ctr" defTabSz="457130" eaLnBrk="0" fontAlgn="auto" hangingPunct="0">
              <a:spcBef>
                <a:spcPts val="0"/>
              </a:spcBef>
              <a:spcAft>
                <a:spcPts val="0"/>
              </a:spcAft>
            </a:pPr>
            <a:endParaRPr lang="en-US" sz="2400" b="1">
              <a:solidFill>
                <a:srgbClr val="FF66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79" name="Rectangle 178"/>
          <p:cNvSpPr/>
          <p:nvPr/>
        </p:nvSpPr>
        <p:spPr bwMode="auto">
          <a:xfrm>
            <a:off x="5911454" y="53579"/>
            <a:ext cx="1500188" cy="1446609"/>
          </a:xfrm>
          <a:prstGeom prst="rect">
            <a:avLst/>
          </a:prstGeom>
          <a:noFill/>
          <a:ln w="25400" cap="flat" cmpd="sng" algn="ctr">
            <a:solidFill>
              <a:srgbClr val="7F7F7F"/>
            </a:solidFill>
            <a:prstDash val="dot"/>
            <a:round/>
            <a:headEnd type="none" w="med" len="med"/>
            <a:tailEnd type="none" w="med" len="med"/>
          </a:ln>
          <a:effectLst/>
        </p:spPr>
        <p:txBody>
          <a:bodyPr vert="horz" wrap="square" lIns="64229" tIns="32113" rIns="64229" bIns="32113" numCol="1" rtlCol="0" anchor="t" anchorCtr="0" compatLnSpc="1">
            <a:prstTxWarp prst="textNoShape">
              <a:avLst/>
            </a:prstTxWarp>
          </a:bodyPr>
          <a:lstStyle/>
          <a:p>
            <a:pPr algn="ctr" defTabSz="642288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Gill Sans" pitchFamily="28" charset="0"/>
              <a:ea typeface="ヒラギノ角ゴ Pro W3" pitchFamily="28" charset="-128"/>
              <a:cs typeface="ヒラギノ角ゴ Pro W3" pitchFamily="28" charset="-128"/>
              <a:sym typeface="Gill Sans" pitchFamily="28" charset="0"/>
            </a:endParaRPr>
          </a:p>
        </p:txBody>
      </p:sp>
      <p:sp>
        <p:nvSpPr>
          <p:cNvPr id="181" name="Line 24"/>
          <p:cNvSpPr>
            <a:spLocks noChangeShapeType="1"/>
          </p:cNvSpPr>
          <p:nvPr/>
        </p:nvSpPr>
        <p:spPr bwMode="auto">
          <a:xfrm rot="10800000" flipH="1" flipV="1">
            <a:off x="7787924" y="1125125"/>
            <a:ext cx="910828" cy="214312"/>
          </a:xfrm>
          <a:prstGeom prst="line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pPr algn="ctr" defTabSz="457130" eaLnBrk="0" fontAlgn="auto" hangingPunct="0">
              <a:spcBef>
                <a:spcPts val="0"/>
              </a:spcBef>
              <a:spcAft>
                <a:spcPts val="0"/>
              </a:spcAft>
            </a:pPr>
            <a:endParaRPr lang="en-US" sz="2400" b="1">
              <a:solidFill>
                <a:srgbClr val="FF66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7" name="Rectangle 186"/>
          <p:cNvSpPr/>
          <p:nvPr/>
        </p:nvSpPr>
        <p:spPr bwMode="auto">
          <a:xfrm>
            <a:off x="7572375" y="53579"/>
            <a:ext cx="1500188" cy="1446609"/>
          </a:xfrm>
          <a:prstGeom prst="rect">
            <a:avLst/>
          </a:prstGeom>
          <a:noFill/>
          <a:ln w="25400" cap="flat" cmpd="sng" algn="ctr">
            <a:solidFill>
              <a:srgbClr val="7F7F7F"/>
            </a:solidFill>
            <a:prstDash val="dot"/>
            <a:round/>
            <a:headEnd type="none" w="med" len="med"/>
            <a:tailEnd type="none" w="med" len="med"/>
          </a:ln>
          <a:effectLst/>
        </p:spPr>
        <p:txBody>
          <a:bodyPr vert="horz" wrap="square" lIns="64229" tIns="32113" rIns="64229" bIns="32113" numCol="1" rtlCol="0" anchor="t" anchorCtr="0" compatLnSpc="1">
            <a:prstTxWarp prst="textNoShape">
              <a:avLst/>
            </a:prstTxWarp>
          </a:bodyPr>
          <a:lstStyle/>
          <a:p>
            <a:pPr algn="ctr" defTabSz="642288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Gill Sans" pitchFamily="28" charset="0"/>
              <a:ea typeface="ヒラギノ角ゴ Pro W3" pitchFamily="28" charset="-128"/>
              <a:cs typeface="ヒラギノ角ゴ Pro W3" pitchFamily="28" charset="-128"/>
              <a:sym typeface="Gill Sans" pitchFamily="28" charset="0"/>
            </a:endParaRPr>
          </a:p>
        </p:txBody>
      </p:sp>
      <p:cxnSp>
        <p:nvCxnSpPr>
          <p:cNvPr id="6" name="Straight Connector 5"/>
          <p:cNvCxnSpPr/>
          <p:nvPr/>
        </p:nvCxnSpPr>
        <p:spPr bwMode="auto">
          <a:xfrm>
            <a:off x="928686" y="2614394"/>
            <a:ext cx="0" cy="1500188"/>
          </a:xfrm>
          <a:prstGeom prst="line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12700" cap="flat" cmpd="sng" algn="ctr">
            <a:solidFill>
              <a:schemeClr val="bg1">
                <a:lumMod val="50000"/>
              </a:schemeClr>
            </a:solidFill>
            <a:prstDash val="dot"/>
            <a:round/>
            <a:headEnd type="none" w="med" len="med"/>
            <a:tailEnd type="none" w="med" len="med"/>
          </a:ln>
          <a:effectLst/>
        </p:spPr>
      </p:cxnSp>
      <p:cxnSp>
        <p:nvCxnSpPr>
          <p:cNvPr id="193" name="Straight Connector 192"/>
          <p:cNvCxnSpPr/>
          <p:nvPr/>
        </p:nvCxnSpPr>
        <p:spPr bwMode="auto">
          <a:xfrm flipH="1">
            <a:off x="928688" y="4125501"/>
            <a:ext cx="8131726" cy="1"/>
          </a:xfrm>
          <a:prstGeom prst="line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12700" cap="flat" cmpd="sng" algn="ctr">
            <a:solidFill>
              <a:schemeClr val="bg1">
                <a:lumMod val="50000"/>
              </a:schemeClr>
            </a:solidFill>
            <a:prstDash val="dot"/>
            <a:round/>
            <a:headEnd type="none" w="med" len="med"/>
            <a:tailEnd type="none" w="med" len="med"/>
          </a:ln>
          <a:effectLst/>
        </p:spPr>
      </p:cxnSp>
      <p:sp>
        <p:nvSpPr>
          <p:cNvPr id="198" name="TextBox 197"/>
          <p:cNvSpPr txBox="1"/>
          <p:nvPr/>
        </p:nvSpPr>
        <p:spPr>
          <a:xfrm>
            <a:off x="76200" y="1981200"/>
            <a:ext cx="5649406" cy="495740"/>
          </a:xfrm>
          <a:prstGeom prst="rect">
            <a:avLst/>
          </a:prstGeom>
          <a:solidFill>
            <a:srgbClr val="FFFFFF">
              <a:alpha val="57000"/>
            </a:srgbClr>
          </a:solidFill>
          <a:ln>
            <a:solidFill>
              <a:srgbClr val="FFFFFF"/>
            </a:solidFill>
          </a:ln>
        </p:spPr>
        <p:txBody>
          <a:bodyPr wrap="square" lIns="64229" tIns="32113" rIns="64229" bIns="32113" rtlCol="0">
            <a:spAutoFit/>
          </a:bodyPr>
          <a:lstStyle/>
          <a:p>
            <a:pPr defTabSz="457130" fontAlgn="auto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prstClr val="black"/>
                </a:solidFill>
                <a:latin typeface="Helvetica"/>
                <a:cs typeface="Helvetica"/>
              </a:rPr>
              <a:t>Number of </a:t>
            </a:r>
            <a:r>
              <a:rPr lang="en-US" sz="2800" dirty="0" smtClean="0">
                <a:solidFill>
                  <a:prstClr val="black"/>
                </a:solidFill>
                <a:latin typeface="Helvetica"/>
                <a:cs typeface="Helvetica"/>
              </a:rPr>
              <a:t>connected components</a:t>
            </a:r>
            <a:endParaRPr lang="en-US" sz="2800" dirty="0">
              <a:solidFill>
                <a:prstClr val="black"/>
              </a:solidFill>
              <a:latin typeface="Helvetica"/>
              <a:cs typeface="Helvetica"/>
            </a:endParaRPr>
          </a:p>
        </p:txBody>
      </p:sp>
      <p:cxnSp>
        <p:nvCxnSpPr>
          <p:cNvPr id="204" name="Straight Connector 203"/>
          <p:cNvCxnSpPr/>
          <p:nvPr/>
        </p:nvCxnSpPr>
        <p:spPr bwMode="auto">
          <a:xfrm flipH="1">
            <a:off x="928690" y="3696876"/>
            <a:ext cx="8078163" cy="70645"/>
          </a:xfrm>
          <a:prstGeom prst="line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3175" cap="flat" cmpd="sng" algn="ctr">
            <a:solidFill>
              <a:schemeClr val="bg1">
                <a:lumMod val="50000"/>
              </a:schemeClr>
            </a:solidFill>
            <a:prstDash val="dot"/>
            <a:round/>
            <a:headEnd type="none" w="med" len="med"/>
            <a:tailEnd type="none" w="med" len="med"/>
          </a:ln>
          <a:effectLst/>
        </p:spPr>
      </p:cxnSp>
      <p:cxnSp>
        <p:nvCxnSpPr>
          <p:cNvPr id="209" name="Straight Connector 208"/>
          <p:cNvCxnSpPr/>
          <p:nvPr/>
        </p:nvCxnSpPr>
        <p:spPr bwMode="auto">
          <a:xfrm flipH="1">
            <a:off x="928690" y="3268248"/>
            <a:ext cx="8078163" cy="0"/>
          </a:xfrm>
          <a:prstGeom prst="line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3175" cap="flat" cmpd="sng" algn="ctr">
            <a:solidFill>
              <a:schemeClr val="bg1">
                <a:lumMod val="50000"/>
              </a:schemeClr>
            </a:solidFill>
            <a:prstDash val="dot"/>
            <a:round/>
            <a:headEnd type="none" w="med" len="med"/>
            <a:tailEnd type="none" w="med" len="med"/>
          </a:ln>
          <a:effectLst/>
        </p:spPr>
      </p:cxnSp>
      <p:cxnSp>
        <p:nvCxnSpPr>
          <p:cNvPr id="210" name="Straight Connector 209"/>
          <p:cNvCxnSpPr/>
          <p:nvPr/>
        </p:nvCxnSpPr>
        <p:spPr bwMode="auto">
          <a:xfrm flipH="1">
            <a:off x="928690" y="2839623"/>
            <a:ext cx="8078163" cy="0"/>
          </a:xfrm>
          <a:prstGeom prst="line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3175" cap="flat" cmpd="sng" algn="ctr">
            <a:solidFill>
              <a:schemeClr val="bg1">
                <a:lumMod val="50000"/>
              </a:schemeClr>
            </a:solidFill>
            <a:prstDash val="dot"/>
            <a:round/>
            <a:headEnd type="none" w="med" len="med"/>
            <a:tailEnd type="none" w="med" len="med"/>
          </a:ln>
          <a:effectLst/>
        </p:spPr>
      </p:cxnSp>
      <p:sp>
        <p:nvSpPr>
          <p:cNvPr id="14" name="TextBox 13"/>
          <p:cNvSpPr txBox="1"/>
          <p:nvPr/>
        </p:nvSpPr>
        <p:spPr>
          <a:xfrm>
            <a:off x="668147" y="2620609"/>
            <a:ext cx="258078" cy="372696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txBody>
          <a:bodyPr wrap="none" lIns="64229" tIns="32113" rIns="64229" bIns="32113" rtlCol="0">
            <a:spAutoFit/>
          </a:bodyPr>
          <a:lstStyle/>
          <a:p>
            <a:pPr defTabSz="457130"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prstClr val="black"/>
                </a:solidFill>
                <a:latin typeface="Calibri"/>
              </a:rPr>
              <a:t>3</a:t>
            </a:r>
          </a:p>
        </p:txBody>
      </p:sp>
      <p:sp>
        <p:nvSpPr>
          <p:cNvPr id="212" name="TextBox 211"/>
          <p:cNvSpPr txBox="1"/>
          <p:nvPr/>
        </p:nvSpPr>
        <p:spPr>
          <a:xfrm>
            <a:off x="668147" y="3049234"/>
            <a:ext cx="258078" cy="372696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txBody>
          <a:bodyPr wrap="none" lIns="64229" tIns="32113" rIns="64229" bIns="32113" rtlCol="0">
            <a:spAutoFit/>
          </a:bodyPr>
          <a:lstStyle/>
          <a:p>
            <a:pPr defTabSz="457130"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prstClr val="black"/>
                </a:solidFill>
                <a:latin typeface="Calibri"/>
              </a:rPr>
              <a:t>2</a:t>
            </a:r>
          </a:p>
        </p:txBody>
      </p:sp>
      <p:sp>
        <p:nvSpPr>
          <p:cNvPr id="213" name="TextBox 212"/>
          <p:cNvSpPr txBox="1"/>
          <p:nvPr/>
        </p:nvSpPr>
        <p:spPr>
          <a:xfrm>
            <a:off x="1660463" y="4097563"/>
            <a:ext cx="259726" cy="37264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txBody>
          <a:bodyPr wrap="none" lIns="64229" tIns="32113" rIns="64229" bIns="32113" rtlCol="0">
            <a:spAutoFit/>
          </a:bodyPr>
          <a:lstStyle/>
          <a:p>
            <a:pPr defTabSz="457130"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prstClr val="black"/>
                </a:solidFill>
                <a:latin typeface="Calibri"/>
              </a:rPr>
              <a:t>0</a:t>
            </a:r>
          </a:p>
        </p:txBody>
      </p:sp>
      <p:sp>
        <p:nvSpPr>
          <p:cNvPr id="220" name="TextBox 219"/>
          <p:cNvSpPr txBox="1"/>
          <p:nvPr/>
        </p:nvSpPr>
        <p:spPr>
          <a:xfrm>
            <a:off x="668147" y="3906484"/>
            <a:ext cx="258078" cy="372696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txBody>
          <a:bodyPr wrap="none" lIns="64229" tIns="32113" rIns="64229" bIns="32113" rtlCol="0">
            <a:spAutoFit/>
          </a:bodyPr>
          <a:lstStyle/>
          <a:p>
            <a:pPr defTabSz="457130"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prstClr val="black"/>
                </a:solidFill>
                <a:latin typeface="Calibri"/>
              </a:rPr>
              <a:t>0</a:t>
            </a:r>
          </a:p>
        </p:txBody>
      </p:sp>
      <p:cxnSp>
        <p:nvCxnSpPr>
          <p:cNvPr id="17" name="Straight Connector 16"/>
          <p:cNvCxnSpPr/>
          <p:nvPr/>
        </p:nvCxnSpPr>
        <p:spPr bwMode="auto">
          <a:xfrm>
            <a:off x="1822012" y="3745309"/>
            <a:ext cx="1535198" cy="0"/>
          </a:xfrm>
          <a:prstGeom prst="line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25" name="Oval 224"/>
          <p:cNvSpPr>
            <a:spLocks/>
          </p:cNvSpPr>
          <p:nvPr/>
        </p:nvSpPr>
        <p:spPr bwMode="auto">
          <a:xfrm>
            <a:off x="1683204" y="3669245"/>
            <a:ext cx="177800" cy="177800"/>
          </a:xfrm>
          <a:prstGeom prst="ellipse">
            <a:avLst/>
          </a:prstGeom>
          <a:solidFill>
            <a:srgbClr val="9ED3D7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pPr defTabSz="45713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rgbClr val="FF6600"/>
              </a:solidFill>
              <a:latin typeface="Calibri"/>
            </a:endParaRPr>
          </a:p>
        </p:txBody>
      </p:sp>
      <p:cxnSp>
        <p:nvCxnSpPr>
          <p:cNvPr id="226" name="Straight Connector 225"/>
          <p:cNvCxnSpPr/>
          <p:nvPr/>
        </p:nvCxnSpPr>
        <p:spPr bwMode="auto">
          <a:xfrm>
            <a:off x="3511042" y="3734890"/>
            <a:ext cx="1535198" cy="0"/>
          </a:xfrm>
          <a:prstGeom prst="line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27" name="Straight Connector 226"/>
          <p:cNvCxnSpPr>
            <a:endCxn id="234" idx="3"/>
          </p:cNvCxnSpPr>
          <p:nvPr/>
        </p:nvCxnSpPr>
        <p:spPr bwMode="auto">
          <a:xfrm flipV="1">
            <a:off x="5064746" y="3312856"/>
            <a:ext cx="1610688" cy="422037"/>
          </a:xfrm>
          <a:prstGeom prst="line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29" name="Straight Connector 228"/>
          <p:cNvCxnSpPr>
            <a:stCxn id="234" idx="6"/>
          </p:cNvCxnSpPr>
          <p:nvPr/>
        </p:nvCxnSpPr>
        <p:spPr bwMode="auto">
          <a:xfrm>
            <a:off x="6827198" y="3249994"/>
            <a:ext cx="1563657" cy="0"/>
          </a:xfrm>
          <a:prstGeom prst="line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34" name="Oval 233"/>
          <p:cNvSpPr>
            <a:spLocks/>
          </p:cNvSpPr>
          <p:nvPr/>
        </p:nvSpPr>
        <p:spPr bwMode="auto">
          <a:xfrm>
            <a:off x="6649396" y="3161094"/>
            <a:ext cx="177800" cy="177800"/>
          </a:xfrm>
          <a:prstGeom prst="ellipse">
            <a:avLst/>
          </a:prstGeom>
          <a:solidFill>
            <a:srgbClr val="9ED3D7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pPr defTabSz="45713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rgbClr val="FF6600"/>
              </a:solidFill>
              <a:latin typeface="Calibri"/>
            </a:endParaRPr>
          </a:p>
        </p:txBody>
      </p:sp>
      <p:sp>
        <p:nvSpPr>
          <p:cNvPr id="237" name="Oval 236"/>
          <p:cNvSpPr>
            <a:spLocks/>
          </p:cNvSpPr>
          <p:nvPr/>
        </p:nvSpPr>
        <p:spPr bwMode="auto">
          <a:xfrm>
            <a:off x="3347206" y="3656411"/>
            <a:ext cx="177800" cy="177800"/>
          </a:xfrm>
          <a:prstGeom prst="ellipse">
            <a:avLst/>
          </a:prstGeom>
          <a:solidFill>
            <a:srgbClr val="9ED3D7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pPr defTabSz="45713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rgbClr val="FF6600"/>
              </a:solidFill>
              <a:latin typeface="Calibri"/>
            </a:endParaRPr>
          </a:p>
        </p:txBody>
      </p:sp>
      <p:sp>
        <p:nvSpPr>
          <p:cNvPr id="250" name="Oval 249"/>
          <p:cNvSpPr>
            <a:spLocks/>
          </p:cNvSpPr>
          <p:nvPr/>
        </p:nvSpPr>
        <p:spPr bwMode="auto">
          <a:xfrm>
            <a:off x="4957340" y="3645625"/>
            <a:ext cx="177800" cy="177800"/>
          </a:xfrm>
          <a:prstGeom prst="ellipse">
            <a:avLst/>
          </a:prstGeom>
          <a:solidFill>
            <a:srgbClr val="9ED3D7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pPr defTabSz="45713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rgbClr val="FF6600"/>
              </a:solidFill>
              <a:latin typeface="Calibri"/>
            </a:endParaRPr>
          </a:p>
        </p:txBody>
      </p:sp>
      <p:cxnSp>
        <p:nvCxnSpPr>
          <p:cNvPr id="76" name="Straight Arrow Connector 75"/>
          <p:cNvCxnSpPr/>
          <p:nvPr/>
        </p:nvCxnSpPr>
        <p:spPr>
          <a:xfrm>
            <a:off x="1790326" y="1500187"/>
            <a:ext cx="0" cy="1768063"/>
          </a:xfrm>
          <a:prstGeom prst="straightConnector1">
            <a:avLst/>
          </a:prstGeom>
          <a:ln w="28575" cmpd="sng">
            <a:solidFill>
              <a:srgbClr val="7F7F7F"/>
            </a:solidFill>
            <a:prstDash val="dot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/>
          <p:cNvCxnSpPr/>
          <p:nvPr/>
        </p:nvCxnSpPr>
        <p:spPr>
          <a:xfrm>
            <a:off x="3434709" y="1500185"/>
            <a:ext cx="0" cy="1749808"/>
          </a:xfrm>
          <a:prstGeom prst="straightConnector1">
            <a:avLst/>
          </a:prstGeom>
          <a:ln w="28575" cmpd="sng">
            <a:solidFill>
              <a:srgbClr val="7F7F7F"/>
            </a:solidFill>
            <a:prstDash val="dot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/>
          <p:cNvCxnSpPr/>
          <p:nvPr/>
        </p:nvCxnSpPr>
        <p:spPr>
          <a:xfrm>
            <a:off x="5046240" y="1500185"/>
            <a:ext cx="0" cy="1339438"/>
          </a:xfrm>
          <a:prstGeom prst="straightConnector1">
            <a:avLst/>
          </a:prstGeom>
          <a:ln w="28575" cmpd="sng">
            <a:solidFill>
              <a:srgbClr val="7F7F7F"/>
            </a:solidFill>
            <a:prstDash val="dot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/>
          <p:cNvCxnSpPr/>
          <p:nvPr/>
        </p:nvCxnSpPr>
        <p:spPr>
          <a:xfrm>
            <a:off x="6733368" y="1520597"/>
            <a:ext cx="0" cy="1319026"/>
          </a:xfrm>
          <a:prstGeom prst="straightConnector1">
            <a:avLst/>
          </a:prstGeom>
          <a:ln w="28575" cmpd="sng">
            <a:solidFill>
              <a:srgbClr val="7F7F7F"/>
            </a:solidFill>
            <a:prstDash val="dot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/>
          <p:cNvCxnSpPr/>
          <p:nvPr/>
        </p:nvCxnSpPr>
        <p:spPr>
          <a:xfrm>
            <a:off x="8353853" y="1500185"/>
            <a:ext cx="0" cy="1339438"/>
          </a:xfrm>
          <a:prstGeom prst="straightConnector1">
            <a:avLst/>
          </a:prstGeom>
          <a:ln w="28575" cmpd="sng">
            <a:solidFill>
              <a:srgbClr val="7F7F7F"/>
            </a:solidFill>
            <a:prstDash val="dot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2" name="Line 23"/>
          <p:cNvSpPr>
            <a:spLocks noChangeShapeType="1"/>
          </p:cNvSpPr>
          <p:nvPr/>
        </p:nvSpPr>
        <p:spPr bwMode="auto">
          <a:xfrm>
            <a:off x="4412043" y="239146"/>
            <a:ext cx="71436" cy="885978"/>
          </a:xfrm>
          <a:prstGeom prst="line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pPr algn="ctr" defTabSz="457130" eaLnBrk="0" fontAlgn="auto" hangingPunct="0">
              <a:spcBef>
                <a:spcPts val="0"/>
              </a:spcBef>
              <a:spcAft>
                <a:spcPts val="0"/>
              </a:spcAft>
            </a:pPr>
            <a:endParaRPr lang="en-US" sz="2400" b="1">
              <a:solidFill>
                <a:srgbClr val="FF66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7" name="Line 23"/>
          <p:cNvSpPr>
            <a:spLocks noChangeShapeType="1"/>
          </p:cNvSpPr>
          <p:nvPr/>
        </p:nvSpPr>
        <p:spPr bwMode="auto">
          <a:xfrm>
            <a:off x="6045978" y="267872"/>
            <a:ext cx="98885" cy="857253"/>
          </a:xfrm>
          <a:prstGeom prst="line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pPr algn="ctr" defTabSz="457130" eaLnBrk="0" fontAlgn="auto" hangingPunct="0">
              <a:spcBef>
                <a:spcPts val="0"/>
              </a:spcBef>
              <a:spcAft>
                <a:spcPts val="0"/>
              </a:spcAft>
            </a:pPr>
            <a:endParaRPr lang="en-US" sz="2400" b="1">
              <a:solidFill>
                <a:srgbClr val="FF66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9" name="Oval 29"/>
          <p:cNvSpPr>
            <a:spLocks/>
          </p:cNvSpPr>
          <p:nvPr/>
        </p:nvSpPr>
        <p:spPr bwMode="auto">
          <a:xfrm>
            <a:off x="6073426" y="1017967"/>
            <a:ext cx="179387" cy="179387"/>
          </a:xfrm>
          <a:prstGeom prst="ellipse">
            <a:avLst/>
          </a:prstGeom>
          <a:solidFill>
            <a:srgbClr val="9ED3D7"/>
          </a:solidFill>
          <a:ln w="25400">
            <a:solidFill>
              <a:srgbClr val="000000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pPr defTabSz="45713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srgbClr val="FF6600"/>
              </a:solidFill>
              <a:latin typeface="Calibri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90" name="Line 24"/>
          <p:cNvSpPr>
            <a:spLocks noChangeShapeType="1"/>
          </p:cNvSpPr>
          <p:nvPr/>
        </p:nvSpPr>
        <p:spPr bwMode="auto">
          <a:xfrm rot="10800000">
            <a:off x="7734348" y="239148"/>
            <a:ext cx="70977" cy="885977"/>
          </a:xfrm>
          <a:prstGeom prst="line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pPr algn="ctr" defTabSz="457130" eaLnBrk="0" fontAlgn="auto" hangingPunct="0">
              <a:spcBef>
                <a:spcPts val="0"/>
              </a:spcBef>
              <a:spcAft>
                <a:spcPts val="0"/>
              </a:spcAft>
            </a:pPr>
            <a:endParaRPr lang="en-US" sz="2400" b="1">
              <a:solidFill>
                <a:srgbClr val="FF66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9" name="TextBox 64"/>
          <p:cNvSpPr txBox="1">
            <a:spLocks noChangeArrowheads="1"/>
          </p:cNvSpPr>
          <p:nvPr/>
        </p:nvSpPr>
        <p:spPr bwMode="auto">
          <a:xfrm>
            <a:off x="1653272" y="114659"/>
            <a:ext cx="347596" cy="279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3718" tIns="31837" rIns="63718" bIns="31837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457130" fontAlgn="auto">
              <a:spcBef>
                <a:spcPts val="0"/>
              </a:spcBef>
              <a:spcAft>
                <a:spcPts val="0"/>
              </a:spcAft>
            </a:pPr>
            <a:r>
              <a:rPr lang="en-US" sz="1400" b="0" dirty="0">
                <a:solidFill>
                  <a:prstClr val="black"/>
                </a:solidFill>
                <a:latin typeface="Gill Sans" charset="0"/>
                <a:ea typeface="ヒラギノ角ゴ Pro W3" charset="0"/>
                <a:cs typeface="ヒラギノ角ゴ Pro W3" charset="0"/>
              </a:rPr>
              <a:t>0.4</a:t>
            </a:r>
          </a:p>
        </p:txBody>
      </p:sp>
      <p:sp>
        <p:nvSpPr>
          <p:cNvPr id="112" name="TextBox 65"/>
          <p:cNvSpPr txBox="1">
            <a:spLocks noChangeArrowheads="1"/>
          </p:cNvSpPr>
          <p:nvPr/>
        </p:nvSpPr>
        <p:spPr bwMode="auto">
          <a:xfrm>
            <a:off x="814041" y="626166"/>
            <a:ext cx="347596" cy="279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3718" tIns="31837" rIns="63718" bIns="31837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457130" fontAlgn="auto">
              <a:spcBef>
                <a:spcPts val="0"/>
              </a:spcBef>
              <a:spcAft>
                <a:spcPts val="0"/>
              </a:spcAft>
            </a:pPr>
            <a:r>
              <a:rPr lang="en-US" sz="1400" b="0" dirty="0">
                <a:solidFill>
                  <a:prstClr val="black"/>
                </a:solidFill>
                <a:latin typeface="Gill Sans" charset="0"/>
                <a:ea typeface="ヒラギノ角ゴ Pro W3" charset="0"/>
                <a:cs typeface="ヒラギノ角ゴ Pro W3" charset="0"/>
              </a:rPr>
              <a:t>0.7</a:t>
            </a:r>
          </a:p>
        </p:txBody>
      </p:sp>
      <p:sp>
        <p:nvSpPr>
          <p:cNvPr id="118" name="TextBox 66"/>
          <p:cNvSpPr txBox="1">
            <a:spLocks noChangeArrowheads="1"/>
          </p:cNvSpPr>
          <p:nvPr/>
        </p:nvSpPr>
        <p:spPr bwMode="auto">
          <a:xfrm>
            <a:off x="1350306" y="1197353"/>
            <a:ext cx="347596" cy="279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3718" tIns="31837" rIns="63718" bIns="31837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457130" fontAlgn="auto">
              <a:spcBef>
                <a:spcPts val="0"/>
              </a:spcBef>
              <a:spcAft>
                <a:spcPts val="0"/>
              </a:spcAft>
            </a:pPr>
            <a:r>
              <a:rPr lang="en-US" sz="1400" b="0" dirty="0">
                <a:solidFill>
                  <a:prstClr val="black"/>
                </a:solidFill>
                <a:latin typeface="Gill Sans" charset="0"/>
                <a:ea typeface="ヒラギノ角ゴ Pro W3" charset="0"/>
                <a:cs typeface="ヒラギノ角ゴ Pro W3" charset="0"/>
              </a:rPr>
              <a:t>0.9</a:t>
            </a:r>
          </a:p>
        </p:txBody>
      </p:sp>
      <p:sp>
        <p:nvSpPr>
          <p:cNvPr id="119" name="TextBox 67"/>
          <p:cNvSpPr txBox="1">
            <a:spLocks noChangeArrowheads="1"/>
          </p:cNvSpPr>
          <p:nvPr/>
        </p:nvSpPr>
        <p:spPr bwMode="auto">
          <a:xfrm>
            <a:off x="1778152" y="626166"/>
            <a:ext cx="347596" cy="279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3718" tIns="31837" rIns="63718" bIns="31837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457130" fontAlgn="auto">
              <a:spcBef>
                <a:spcPts val="0"/>
              </a:spcBef>
              <a:spcAft>
                <a:spcPts val="0"/>
              </a:spcAft>
            </a:pPr>
            <a:r>
              <a:rPr lang="en-US" sz="1400" b="0" dirty="0">
                <a:solidFill>
                  <a:prstClr val="black"/>
                </a:solidFill>
                <a:latin typeface="Gill Sans" charset="0"/>
                <a:ea typeface="ヒラギノ角ゴ Pro W3" charset="0"/>
                <a:cs typeface="ヒラギノ角ゴ Pro W3" charset="0"/>
              </a:rPr>
              <a:t>0.1</a:t>
            </a:r>
          </a:p>
        </p:txBody>
      </p:sp>
      <p:sp>
        <p:nvSpPr>
          <p:cNvPr id="120" name="TextBox 68"/>
          <p:cNvSpPr txBox="1">
            <a:spLocks noChangeArrowheads="1"/>
          </p:cNvSpPr>
          <p:nvPr/>
        </p:nvSpPr>
        <p:spPr bwMode="auto">
          <a:xfrm>
            <a:off x="2144660" y="841471"/>
            <a:ext cx="347596" cy="279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3718" tIns="31837" rIns="63718" bIns="31837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457130" fontAlgn="auto">
              <a:spcBef>
                <a:spcPts val="0"/>
              </a:spcBef>
              <a:spcAft>
                <a:spcPts val="0"/>
              </a:spcAft>
            </a:pPr>
            <a:r>
              <a:rPr lang="en-US" sz="1400" b="0" dirty="0">
                <a:solidFill>
                  <a:prstClr val="black"/>
                </a:solidFill>
                <a:latin typeface="Gill Sans" charset="0"/>
                <a:ea typeface="ヒラギノ角ゴ Pro W3" charset="0"/>
                <a:cs typeface="ヒラギノ角ゴ Pro W3" charset="0"/>
              </a:rPr>
              <a:t>0.3</a:t>
            </a:r>
          </a:p>
        </p:txBody>
      </p:sp>
      <p:sp>
        <p:nvSpPr>
          <p:cNvPr id="121" name="TextBox 69"/>
          <p:cNvSpPr txBox="1">
            <a:spLocks noChangeArrowheads="1"/>
          </p:cNvSpPr>
          <p:nvPr/>
        </p:nvSpPr>
        <p:spPr bwMode="auto">
          <a:xfrm>
            <a:off x="1396446" y="411033"/>
            <a:ext cx="389492" cy="280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3718" tIns="31837" rIns="63718" bIns="31837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457130" fontAlgn="auto">
              <a:spcBef>
                <a:spcPts val="0"/>
              </a:spcBef>
              <a:spcAft>
                <a:spcPts val="0"/>
              </a:spcAft>
            </a:pPr>
            <a:r>
              <a:rPr lang="en-US" sz="1400" b="0" dirty="0">
                <a:solidFill>
                  <a:prstClr val="black"/>
                </a:solidFill>
                <a:latin typeface="Gill Sans" charset="0"/>
                <a:ea typeface="ヒラギノ角ゴ Pro W3" charset="0"/>
                <a:cs typeface="ヒラギノ角ゴ Pro W3" charset="0"/>
              </a:rPr>
              <a:t>0.5</a:t>
            </a:r>
          </a:p>
        </p:txBody>
      </p:sp>
      <p:sp>
        <p:nvSpPr>
          <p:cNvPr id="125" name="TextBox 124"/>
          <p:cNvSpPr txBox="1"/>
          <p:nvPr/>
        </p:nvSpPr>
        <p:spPr>
          <a:xfrm>
            <a:off x="3222719" y="4097563"/>
            <a:ext cx="454466" cy="37264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txBody>
          <a:bodyPr wrap="none" lIns="64229" tIns="32113" rIns="64229" bIns="32113" rtlCol="0">
            <a:spAutoFit/>
          </a:bodyPr>
          <a:lstStyle/>
          <a:p>
            <a:pPr defTabSz="457130"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prstClr val="black"/>
                </a:solidFill>
                <a:latin typeface="Calibri"/>
              </a:rPr>
              <a:t>0.1</a:t>
            </a:r>
          </a:p>
        </p:txBody>
      </p:sp>
      <p:sp>
        <p:nvSpPr>
          <p:cNvPr id="126" name="TextBox 125"/>
          <p:cNvSpPr txBox="1"/>
          <p:nvPr/>
        </p:nvSpPr>
        <p:spPr>
          <a:xfrm>
            <a:off x="4796251" y="4098285"/>
            <a:ext cx="454466" cy="37264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txBody>
          <a:bodyPr wrap="none" lIns="64229" tIns="32113" rIns="64229" bIns="32113" rtlCol="0">
            <a:spAutoFit/>
          </a:bodyPr>
          <a:lstStyle/>
          <a:p>
            <a:pPr defTabSz="457130"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prstClr val="black"/>
                </a:solidFill>
                <a:latin typeface="Calibri"/>
              </a:rPr>
              <a:t>0.3</a:t>
            </a:r>
          </a:p>
        </p:txBody>
      </p:sp>
      <p:sp>
        <p:nvSpPr>
          <p:cNvPr id="127" name="TextBox 126"/>
          <p:cNvSpPr txBox="1"/>
          <p:nvPr/>
        </p:nvSpPr>
        <p:spPr>
          <a:xfrm>
            <a:off x="6535658" y="4098285"/>
            <a:ext cx="454466" cy="37264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txBody>
          <a:bodyPr wrap="none" lIns="64229" tIns="32113" rIns="64229" bIns="32113" rtlCol="0">
            <a:spAutoFit/>
          </a:bodyPr>
          <a:lstStyle/>
          <a:p>
            <a:pPr defTabSz="457130"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prstClr val="black"/>
                </a:solidFill>
                <a:latin typeface="Calibri"/>
              </a:rPr>
              <a:t>0.4</a:t>
            </a:r>
          </a:p>
        </p:txBody>
      </p:sp>
      <p:sp>
        <p:nvSpPr>
          <p:cNvPr id="128" name="TextBox 127"/>
          <p:cNvSpPr txBox="1"/>
          <p:nvPr/>
        </p:nvSpPr>
        <p:spPr>
          <a:xfrm>
            <a:off x="8126620" y="4125501"/>
            <a:ext cx="454466" cy="37264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txBody>
          <a:bodyPr wrap="none" lIns="64229" tIns="32113" rIns="64229" bIns="32113" rtlCol="0">
            <a:spAutoFit/>
          </a:bodyPr>
          <a:lstStyle/>
          <a:p>
            <a:pPr defTabSz="457130"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prstClr val="black"/>
                </a:solidFill>
                <a:latin typeface="Calibri"/>
              </a:rPr>
              <a:t>0.5</a:t>
            </a:r>
          </a:p>
        </p:txBody>
      </p:sp>
      <p:sp>
        <p:nvSpPr>
          <p:cNvPr id="129" name="TextBox 128"/>
          <p:cNvSpPr txBox="1"/>
          <p:nvPr/>
        </p:nvSpPr>
        <p:spPr>
          <a:xfrm>
            <a:off x="670278" y="3474351"/>
            <a:ext cx="258078" cy="372696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txBody>
          <a:bodyPr wrap="none" lIns="64229" tIns="32113" rIns="64229" bIns="32113" rtlCol="0">
            <a:spAutoFit/>
          </a:bodyPr>
          <a:lstStyle/>
          <a:p>
            <a:pPr defTabSz="457130"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prstClr val="black"/>
                </a:solidFill>
                <a:latin typeface="Calibri"/>
              </a:rPr>
              <a:t>1</a:t>
            </a:r>
          </a:p>
        </p:txBody>
      </p:sp>
      <p:sp>
        <p:nvSpPr>
          <p:cNvPr id="86" name="Line 23"/>
          <p:cNvSpPr>
            <a:spLocks noChangeShapeType="1"/>
          </p:cNvSpPr>
          <p:nvPr/>
        </p:nvSpPr>
        <p:spPr bwMode="auto">
          <a:xfrm flipV="1">
            <a:off x="2846923" y="428609"/>
            <a:ext cx="1029800" cy="681150"/>
          </a:xfrm>
          <a:prstGeom prst="line">
            <a:avLst/>
          </a:prstGeom>
          <a:noFill/>
          <a:ln w="38100">
            <a:solidFill>
              <a:srgbClr val="7F7F7F"/>
            </a:solidFill>
            <a:prstDash val="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pPr algn="ctr" defTabSz="457130" eaLnBrk="0" fontAlgn="auto" hangingPunct="0">
              <a:spcBef>
                <a:spcPts val="0"/>
              </a:spcBef>
              <a:spcAft>
                <a:spcPts val="0"/>
              </a:spcAft>
            </a:pPr>
            <a:endParaRPr lang="en-US" sz="2400" b="1">
              <a:solidFill>
                <a:prstClr val="black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3" name="Oval 30"/>
          <p:cNvSpPr>
            <a:spLocks/>
          </p:cNvSpPr>
          <p:nvPr/>
        </p:nvSpPr>
        <p:spPr bwMode="auto">
          <a:xfrm>
            <a:off x="3823145" y="321451"/>
            <a:ext cx="177800" cy="177800"/>
          </a:xfrm>
          <a:prstGeom prst="ellipse">
            <a:avLst/>
          </a:prstGeom>
          <a:solidFill>
            <a:srgbClr val="9ED3D7"/>
          </a:solidFill>
          <a:ln w="25400">
            <a:solidFill>
              <a:srgbClr val="000000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pPr defTabSz="45713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srgbClr val="FF6600"/>
              </a:solidFill>
              <a:latin typeface="Calibri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94" name="Oval 29"/>
          <p:cNvSpPr>
            <a:spLocks/>
          </p:cNvSpPr>
          <p:nvPr/>
        </p:nvSpPr>
        <p:spPr bwMode="auto">
          <a:xfrm>
            <a:off x="2751583" y="1017967"/>
            <a:ext cx="179387" cy="179387"/>
          </a:xfrm>
          <a:prstGeom prst="ellipse">
            <a:avLst/>
          </a:prstGeom>
          <a:solidFill>
            <a:srgbClr val="9ED3D7"/>
          </a:solidFill>
          <a:ln w="25400">
            <a:solidFill>
              <a:srgbClr val="000000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pPr defTabSz="45713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srgbClr val="FF6600"/>
              </a:solidFill>
              <a:latin typeface="Calibri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95" name="Line 23"/>
          <p:cNvSpPr>
            <a:spLocks noChangeShapeType="1"/>
          </p:cNvSpPr>
          <p:nvPr/>
        </p:nvSpPr>
        <p:spPr bwMode="auto">
          <a:xfrm>
            <a:off x="2751121" y="267954"/>
            <a:ext cx="911288" cy="1017923"/>
          </a:xfrm>
          <a:prstGeom prst="line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pPr algn="ctr" defTabSz="457130" eaLnBrk="0" fontAlgn="auto" hangingPunct="0">
              <a:spcBef>
                <a:spcPts val="0"/>
              </a:spcBef>
              <a:spcAft>
                <a:spcPts val="0"/>
              </a:spcAft>
            </a:pPr>
            <a:endParaRPr lang="en-US" sz="2400" b="1">
              <a:solidFill>
                <a:srgbClr val="FF66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6" name="Oval 29"/>
          <p:cNvSpPr>
            <a:spLocks/>
          </p:cNvSpPr>
          <p:nvPr/>
        </p:nvSpPr>
        <p:spPr bwMode="auto">
          <a:xfrm>
            <a:off x="3608832" y="1232280"/>
            <a:ext cx="177800" cy="177800"/>
          </a:xfrm>
          <a:prstGeom prst="ellipse">
            <a:avLst/>
          </a:prstGeom>
          <a:solidFill>
            <a:srgbClr val="9ED3D7"/>
          </a:solidFill>
          <a:ln w="25400">
            <a:solidFill>
              <a:srgbClr val="000000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pPr defTabSz="45713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srgbClr val="FF6600"/>
              </a:solidFill>
              <a:latin typeface="Calibri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97" name="Oval 96"/>
          <p:cNvSpPr>
            <a:spLocks/>
          </p:cNvSpPr>
          <p:nvPr/>
        </p:nvSpPr>
        <p:spPr bwMode="auto">
          <a:xfrm>
            <a:off x="2644759" y="161510"/>
            <a:ext cx="177800" cy="177800"/>
          </a:xfrm>
          <a:prstGeom prst="ellipse">
            <a:avLst/>
          </a:prstGeom>
          <a:solidFill>
            <a:srgbClr val="9ED3D7"/>
          </a:solidFill>
          <a:ln w="25400">
            <a:solidFill>
              <a:srgbClr val="000000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pPr defTabSz="45713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rgbClr val="FF6600"/>
              </a:solidFill>
              <a:latin typeface="Calibri"/>
            </a:endParaRPr>
          </a:p>
        </p:txBody>
      </p:sp>
      <p:sp>
        <p:nvSpPr>
          <p:cNvPr id="98" name="Line 23"/>
          <p:cNvSpPr>
            <a:spLocks noChangeShapeType="1"/>
          </p:cNvSpPr>
          <p:nvPr/>
        </p:nvSpPr>
        <p:spPr bwMode="auto">
          <a:xfrm flipV="1">
            <a:off x="4508584" y="428606"/>
            <a:ext cx="1029800" cy="681150"/>
          </a:xfrm>
          <a:prstGeom prst="line">
            <a:avLst/>
          </a:prstGeom>
          <a:noFill/>
          <a:ln w="38100">
            <a:solidFill>
              <a:srgbClr val="7F7F7F"/>
            </a:solidFill>
            <a:prstDash val="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pPr algn="ctr" defTabSz="457130" eaLnBrk="0" fontAlgn="auto" hangingPunct="0">
              <a:spcBef>
                <a:spcPts val="0"/>
              </a:spcBef>
              <a:spcAft>
                <a:spcPts val="0"/>
              </a:spcAft>
            </a:pPr>
            <a:endParaRPr lang="en-US" sz="2400" b="1">
              <a:solidFill>
                <a:prstClr val="black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0" name="Oval 29"/>
          <p:cNvSpPr>
            <a:spLocks/>
          </p:cNvSpPr>
          <p:nvPr/>
        </p:nvSpPr>
        <p:spPr bwMode="auto">
          <a:xfrm>
            <a:off x="4412504" y="1017967"/>
            <a:ext cx="179387" cy="179387"/>
          </a:xfrm>
          <a:prstGeom prst="ellipse">
            <a:avLst/>
          </a:prstGeom>
          <a:solidFill>
            <a:srgbClr val="9ED3D7"/>
          </a:solidFill>
          <a:ln w="25400">
            <a:solidFill>
              <a:srgbClr val="000000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pPr defTabSz="45713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srgbClr val="FF6600"/>
              </a:solidFill>
              <a:latin typeface="Calibri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101" name="Line 23"/>
          <p:cNvSpPr>
            <a:spLocks noChangeShapeType="1"/>
          </p:cNvSpPr>
          <p:nvPr/>
        </p:nvSpPr>
        <p:spPr bwMode="auto">
          <a:xfrm>
            <a:off x="4412043" y="267954"/>
            <a:ext cx="911288" cy="1017923"/>
          </a:xfrm>
          <a:prstGeom prst="line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pPr algn="ctr" defTabSz="457130" eaLnBrk="0" fontAlgn="auto" hangingPunct="0">
              <a:spcBef>
                <a:spcPts val="0"/>
              </a:spcBef>
              <a:spcAft>
                <a:spcPts val="0"/>
              </a:spcAft>
            </a:pPr>
            <a:endParaRPr lang="en-US" sz="2400" b="1">
              <a:solidFill>
                <a:srgbClr val="FF66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3" name="Oval 102"/>
          <p:cNvSpPr>
            <a:spLocks/>
          </p:cNvSpPr>
          <p:nvPr/>
        </p:nvSpPr>
        <p:spPr bwMode="auto">
          <a:xfrm>
            <a:off x="4305680" y="161510"/>
            <a:ext cx="177800" cy="177800"/>
          </a:xfrm>
          <a:prstGeom prst="ellipse">
            <a:avLst/>
          </a:prstGeom>
          <a:solidFill>
            <a:srgbClr val="9ED3D7"/>
          </a:solidFill>
          <a:ln w="25400">
            <a:solidFill>
              <a:srgbClr val="000000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pPr defTabSz="45713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rgbClr val="FF6600"/>
              </a:solidFill>
              <a:latin typeface="Calibri"/>
            </a:endParaRPr>
          </a:p>
        </p:txBody>
      </p:sp>
      <p:sp>
        <p:nvSpPr>
          <p:cNvPr id="104" name="Line 23"/>
          <p:cNvSpPr>
            <a:spLocks noChangeShapeType="1"/>
          </p:cNvSpPr>
          <p:nvPr/>
        </p:nvSpPr>
        <p:spPr bwMode="auto">
          <a:xfrm flipV="1">
            <a:off x="5376909" y="394411"/>
            <a:ext cx="224017" cy="891463"/>
          </a:xfrm>
          <a:prstGeom prst="line">
            <a:avLst/>
          </a:prstGeom>
          <a:noFill/>
          <a:ln w="38100">
            <a:solidFill>
              <a:srgbClr val="7F7F7F"/>
            </a:solidFill>
            <a:prstDash val="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pPr algn="ctr" defTabSz="457130" eaLnBrk="0" fontAlgn="auto" hangingPunct="0">
              <a:spcBef>
                <a:spcPts val="0"/>
              </a:spcBef>
              <a:spcAft>
                <a:spcPts val="0"/>
              </a:spcAft>
            </a:pPr>
            <a:endParaRPr lang="en-US" sz="2400" b="1">
              <a:solidFill>
                <a:prstClr val="black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5" name="Oval 29"/>
          <p:cNvSpPr>
            <a:spLocks/>
          </p:cNvSpPr>
          <p:nvPr/>
        </p:nvSpPr>
        <p:spPr bwMode="auto">
          <a:xfrm>
            <a:off x="5269753" y="1232280"/>
            <a:ext cx="177800" cy="177800"/>
          </a:xfrm>
          <a:prstGeom prst="ellipse">
            <a:avLst/>
          </a:prstGeom>
          <a:solidFill>
            <a:srgbClr val="9ED3D7"/>
          </a:solidFill>
          <a:ln w="25400">
            <a:solidFill>
              <a:srgbClr val="000000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pPr defTabSz="45713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srgbClr val="FF6600"/>
              </a:solidFill>
              <a:latin typeface="Calibri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106" name="Oval 30"/>
          <p:cNvSpPr>
            <a:spLocks/>
          </p:cNvSpPr>
          <p:nvPr/>
        </p:nvSpPr>
        <p:spPr bwMode="auto">
          <a:xfrm>
            <a:off x="5484067" y="321451"/>
            <a:ext cx="177800" cy="177800"/>
          </a:xfrm>
          <a:prstGeom prst="ellipse">
            <a:avLst/>
          </a:prstGeom>
          <a:solidFill>
            <a:srgbClr val="9ED3D7"/>
          </a:solidFill>
          <a:ln w="25400">
            <a:solidFill>
              <a:srgbClr val="000000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pPr defTabSz="45713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srgbClr val="FF6600"/>
              </a:solidFill>
              <a:latin typeface="Calibri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107" name="Line 23"/>
          <p:cNvSpPr>
            <a:spLocks noChangeShapeType="1"/>
          </p:cNvSpPr>
          <p:nvPr/>
        </p:nvSpPr>
        <p:spPr bwMode="auto">
          <a:xfrm flipV="1">
            <a:off x="6218468" y="387048"/>
            <a:ext cx="1029800" cy="681150"/>
          </a:xfrm>
          <a:prstGeom prst="line">
            <a:avLst/>
          </a:prstGeom>
          <a:noFill/>
          <a:ln w="38100">
            <a:solidFill>
              <a:srgbClr val="7F7F7F"/>
            </a:solidFill>
            <a:prstDash val="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pPr algn="ctr" defTabSz="457130" eaLnBrk="0" fontAlgn="auto" hangingPunct="0">
              <a:spcBef>
                <a:spcPts val="0"/>
              </a:spcBef>
              <a:spcAft>
                <a:spcPts val="0"/>
              </a:spcAft>
            </a:pPr>
            <a:endParaRPr lang="en-US" sz="2400" b="1">
              <a:solidFill>
                <a:prstClr val="black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8" name="Line 23"/>
          <p:cNvSpPr>
            <a:spLocks noChangeShapeType="1"/>
          </p:cNvSpPr>
          <p:nvPr/>
        </p:nvSpPr>
        <p:spPr bwMode="auto">
          <a:xfrm flipV="1">
            <a:off x="7024253" y="394411"/>
            <a:ext cx="224017" cy="891463"/>
          </a:xfrm>
          <a:prstGeom prst="line">
            <a:avLst/>
          </a:prstGeom>
          <a:noFill/>
          <a:ln w="38100">
            <a:solidFill>
              <a:srgbClr val="7F7F7F"/>
            </a:solidFill>
            <a:prstDash val="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pPr algn="ctr" defTabSz="457130" eaLnBrk="0" fontAlgn="auto" hangingPunct="0">
              <a:spcBef>
                <a:spcPts val="0"/>
              </a:spcBef>
              <a:spcAft>
                <a:spcPts val="0"/>
              </a:spcAft>
            </a:pPr>
            <a:endParaRPr lang="en-US" sz="2400" b="1">
              <a:solidFill>
                <a:prstClr val="black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0" name="Line 23"/>
          <p:cNvSpPr>
            <a:spLocks noChangeShapeType="1"/>
          </p:cNvSpPr>
          <p:nvPr/>
        </p:nvSpPr>
        <p:spPr bwMode="auto">
          <a:xfrm>
            <a:off x="6073426" y="239147"/>
            <a:ext cx="1174843" cy="155266"/>
          </a:xfrm>
          <a:prstGeom prst="line">
            <a:avLst/>
          </a:prstGeom>
          <a:noFill/>
          <a:ln w="38100">
            <a:solidFill>
              <a:srgbClr val="7F7F7F"/>
            </a:solidFill>
            <a:prstDash val="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pPr algn="ctr" defTabSz="457130" eaLnBrk="0" fontAlgn="auto" hangingPunct="0">
              <a:spcBef>
                <a:spcPts val="0"/>
              </a:spcBef>
              <a:spcAft>
                <a:spcPts val="0"/>
              </a:spcAft>
            </a:pPr>
            <a:endParaRPr lang="en-US" sz="2400" b="1">
              <a:solidFill>
                <a:prstClr val="black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1" name="Oval 30"/>
          <p:cNvSpPr>
            <a:spLocks/>
          </p:cNvSpPr>
          <p:nvPr/>
        </p:nvSpPr>
        <p:spPr bwMode="auto">
          <a:xfrm>
            <a:off x="7144989" y="321451"/>
            <a:ext cx="177800" cy="177800"/>
          </a:xfrm>
          <a:prstGeom prst="ellipse">
            <a:avLst/>
          </a:prstGeom>
          <a:solidFill>
            <a:srgbClr val="9ED3D7"/>
          </a:solidFill>
          <a:ln w="25400">
            <a:solidFill>
              <a:srgbClr val="000000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pPr defTabSz="45713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srgbClr val="FF6600"/>
              </a:solidFill>
              <a:latin typeface="Calibri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132" name="Oval 131"/>
          <p:cNvSpPr>
            <a:spLocks/>
          </p:cNvSpPr>
          <p:nvPr/>
        </p:nvSpPr>
        <p:spPr bwMode="auto">
          <a:xfrm>
            <a:off x="5966602" y="161510"/>
            <a:ext cx="177800" cy="177800"/>
          </a:xfrm>
          <a:prstGeom prst="ellipse">
            <a:avLst/>
          </a:prstGeom>
          <a:solidFill>
            <a:srgbClr val="9ED3D7"/>
          </a:solidFill>
          <a:ln w="25400">
            <a:solidFill>
              <a:srgbClr val="000000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pPr defTabSz="45713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rgbClr val="FF6600"/>
              </a:solidFill>
              <a:latin typeface="Calibri"/>
            </a:endParaRPr>
          </a:p>
        </p:txBody>
      </p:sp>
      <p:sp>
        <p:nvSpPr>
          <p:cNvPr id="133" name="Oval 29"/>
          <p:cNvSpPr>
            <a:spLocks/>
          </p:cNvSpPr>
          <p:nvPr/>
        </p:nvSpPr>
        <p:spPr bwMode="auto">
          <a:xfrm>
            <a:off x="6930675" y="1232280"/>
            <a:ext cx="177800" cy="177800"/>
          </a:xfrm>
          <a:prstGeom prst="ellipse">
            <a:avLst/>
          </a:prstGeom>
          <a:solidFill>
            <a:srgbClr val="9ED3D7"/>
          </a:solidFill>
          <a:ln w="25400">
            <a:solidFill>
              <a:srgbClr val="000000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pPr defTabSz="45713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srgbClr val="FF6600"/>
              </a:solidFill>
              <a:latin typeface="Calibri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134" name="Line 23"/>
          <p:cNvSpPr>
            <a:spLocks noChangeShapeType="1"/>
          </p:cNvSpPr>
          <p:nvPr/>
        </p:nvSpPr>
        <p:spPr bwMode="auto">
          <a:xfrm flipV="1">
            <a:off x="7838953" y="436875"/>
            <a:ext cx="1029800" cy="681150"/>
          </a:xfrm>
          <a:prstGeom prst="line">
            <a:avLst/>
          </a:prstGeom>
          <a:noFill/>
          <a:ln w="38100">
            <a:solidFill>
              <a:srgbClr val="7F7F7F"/>
            </a:solidFill>
            <a:prstDash val="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pPr algn="ctr" defTabSz="457130" eaLnBrk="0" fontAlgn="auto" hangingPunct="0">
              <a:spcBef>
                <a:spcPts val="0"/>
              </a:spcBef>
              <a:spcAft>
                <a:spcPts val="0"/>
              </a:spcAft>
            </a:pPr>
            <a:endParaRPr lang="en-US" sz="2400" b="1">
              <a:solidFill>
                <a:prstClr val="black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5" name="Line 23"/>
          <p:cNvSpPr>
            <a:spLocks noChangeShapeType="1"/>
          </p:cNvSpPr>
          <p:nvPr/>
        </p:nvSpPr>
        <p:spPr bwMode="auto">
          <a:xfrm flipV="1">
            <a:off x="8699399" y="369190"/>
            <a:ext cx="224017" cy="891463"/>
          </a:xfrm>
          <a:prstGeom prst="line">
            <a:avLst/>
          </a:prstGeom>
          <a:noFill/>
          <a:ln w="38100">
            <a:solidFill>
              <a:srgbClr val="7F7F7F"/>
            </a:solidFill>
            <a:prstDash val="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pPr algn="ctr" defTabSz="457130" eaLnBrk="0" fontAlgn="auto" hangingPunct="0">
              <a:spcBef>
                <a:spcPts val="0"/>
              </a:spcBef>
              <a:spcAft>
                <a:spcPts val="0"/>
              </a:spcAft>
            </a:pPr>
            <a:endParaRPr lang="en-US" sz="2400" b="1">
              <a:solidFill>
                <a:prstClr val="black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6" name="Line 23"/>
          <p:cNvSpPr>
            <a:spLocks noChangeShapeType="1"/>
          </p:cNvSpPr>
          <p:nvPr/>
        </p:nvSpPr>
        <p:spPr bwMode="auto">
          <a:xfrm>
            <a:off x="7728354" y="267871"/>
            <a:ext cx="1174843" cy="155266"/>
          </a:xfrm>
          <a:prstGeom prst="line">
            <a:avLst/>
          </a:prstGeom>
          <a:noFill/>
          <a:ln w="38100">
            <a:solidFill>
              <a:srgbClr val="7F7F7F"/>
            </a:solidFill>
            <a:prstDash val="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pPr algn="ctr" defTabSz="457130" eaLnBrk="0" fontAlgn="auto" hangingPunct="0">
              <a:spcBef>
                <a:spcPts val="0"/>
              </a:spcBef>
              <a:spcAft>
                <a:spcPts val="0"/>
              </a:spcAft>
            </a:pPr>
            <a:endParaRPr lang="en-US" sz="2400" b="1">
              <a:solidFill>
                <a:prstClr val="black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7" name="Line 23"/>
          <p:cNvSpPr>
            <a:spLocks noChangeShapeType="1"/>
          </p:cNvSpPr>
          <p:nvPr/>
        </p:nvSpPr>
        <p:spPr bwMode="auto">
          <a:xfrm>
            <a:off x="7728352" y="239147"/>
            <a:ext cx="954788" cy="1100290"/>
          </a:xfrm>
          <a:prstGeom prst="line">
            <a:avLst/>
          </a:prstGeom>
          <a:noFill/>
          <a:ln w="38100">
            <a:solidFill>
              <a:srgbClr val="7F7F7F"/>
            </a:solidFill>
            <a:prstDash val="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pPr algn="ctr" defTabSz="457130" eaLnBrk="0" fontAlgn="auto" hangingPunct="0">
              <a:spcBef>
                <a:spcPts val="0"/>
              </a:spcBef>
              <a:spcAft>
                <a:spcPts val="0"/>
              </a:spcAft>
            </a:pPr>
            <a:endParaRPr lang="en-US" sz="2400" b="1">
              <a:solidFill>
                <a:prstClr val="black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8" name="Oval 137"/>
          <p:cNvSpPr>
            <a:spLocks/>
          </p:cNvSpPr>
          <p:nvPr/>
        </p:nvSpPr>
        <p:spPr bwMode="auto">
          <a:xfrm>
            <a:off x="7627524" y="161510"/>
            <a:ext cx="177800" cy="177800"/>
          </a:xfrm>
          <a:prstGeom prst="ellipse">
            <a:avLst/>
          </a:prstGeom>
          <a:solidFill>
            <a:srgbClr val="9ED3D7"/>
          </a:solidFill>
          <a:ln w="25400">
            <a:solidFill>
              <a:srgbClr val="000000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pPr defTabSz="45713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rgbClr val="FF6600"/>
              </a:solidFill>
              <a:latin typeface="Calibri"/>
            </a:endParaRPr>
          </a:p>
        </p:txBody>
      </p:sp>
      <p:sp>
        <p:nvSpPr>
          <p:cNvPr id="139" name="Oval 30"/>
          <p:cNvSpPr>
            <a:spLocks/>
          </p:cNvSpPr>
          <p:nvPr/>
        </p:nvSpPr>
        <p:spPr bwMode="auto">
          <a:xfrm>
            <a:off x="8805910" y="321451"/>
            <a:ext cx="177800" cy="177800"/>
          </a:xfrm>
          <a:prstGeom prst="ellipse">
            <a:avLst/>
          </a:prstGeom>
          <a:solidFill>
            <a:srgbClr val="9ED3D7"/>
          </a:solidFill>
          <a:ln w="25400">
            <a:solidFill>
              <a:srgbClr val="000000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pPr defTabSz="45713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srgbClr val="FF6600"/>
              </a:solidFill>
              <a:latin typeface="Calibri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140" name="Oval 29"/>
          <p:cNvSpPr>
            <a:spLocks/>
          </p:cNvSpPr>
          <p:nvPr/>
        </p:nvSpPr>
        <p:spPr bwMode="auto">
          <a:xfrm>
            <a:off x="8591596" y="1232280"/>
            <a:ext cx="177800" cy="177800"/>
          </a:xfrm>
          <a:prstGeom prst="ellipse">
            <a:avLst/>
          </a:prstGeom>
          <a:solidFill>
            <a:srgbClr val="9ED3D7"/>
          </a:solidFill>
          <a:ln w="25400">
            <a:solidFill>
              <a:srgbClr val="000000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pPr defTabSz="45713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srgbClr val="FF6600"/>
              </a:solidFill>
              <a:latin typeface="Calibri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141" name="Oval 29"/>
          <p:cNvSpPr>
            <a:spLocks/>
          </p:cNvSpPr>
          <p:nvPr/>
        </p:nvSpPr>
        <p:spPr bwMode="auto">
          <a:xfrm>
            <a:off x="7734348" y="1017967"/>
            <a:ext cx="179387" cy="179387"/>
          </a:xfrm>
          <a:prstGeom prst="ellipse">
            <a:avLst/>
          </a:prstGeom>
          <a:solidFill>
            <a:srgbClr val="9ED3D7"/>
          </a:solidFill>
          <a:ln w="25400">
            <a:solidFill>
              <a:srgbClr val="000000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pPr defTabSz="45713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srgbClr val="FF6600"/>
              </a:solidFill>
              <a:latin typeface="Calibri"/>
              <a:ea typeface="ヒラギノ角ゴ Pro W3" charset="0"/>
              <a:cs typeface="ヒラギノ角ゴ Pro W3" charset="0"/>
            </a:endParaRPr>
          </a:p>
        </p:txBody>
      </p:sp>
      <p:cxnSp>
        <p:nvCxnSpPr>
          <p:cNvPr id="99" name="Straight Connector 98"/>
          <p:cNvCxnSpPr/>
          <p:nvPr/>
        </p:nvCxnSpPr>
        <p:spPr bwMode="auto">
          <a:xfrm>
            <a:off x="934326" y="4962558"/>
            <a:ext cx="0" cy="1500188"/>
          </a:xfrm>
          <a:prstGeom prst="line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12700" cap="flat" cmpd="sng" algn="ctr">
            <a:solidFill>
              <a:schemeClr val="bg1">
                <a:lumMod val="50000"/>
              </a:schemeClr>
            </a:solidFill>
            <a:prstDash val="dot"/>
            <a:round/>
            <a:headEnd type="none" w="med" len="med"/>
            <a:tailEnd type="none" w="med" len="med"/>
          </a:ln>
          <a:effectLst/>
        </p:spPr>
      </p:cxnSp>
      <p:cxnSp>
        <p:nvCxnSpPr>
          <p:cNvPr id="102" name="Straight Connector 101"/>
          <p:cNvCxnSpPr/>
          <p:nvPr/>
        </p:nvCxnSpPr>
        <p:spPr bwMode="auto">
          <a:xfrm flipH="1">
            <a:off x="934327" y="6473666"/>
            <a:ext cx="8131726" cy="1"/>
          </a:xfrm>
          <a:prstGeom prst="line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12700" cap="flat" cmpd="sng" algn="ctr">
            <a:solidFill>
              <a:schemeClr val="bg1">
                <a:lumMod val="50000"/>
              </a:schemeClr>
            </a:solidFill>
            <a:prstDash val="dot"/>
            <a:round/>
            <a:headEnd type="none" w="med" len="med"/>
            <a:tailEnd type="none" w="med" len="med"/>
          </a:ln>
          <a:effectLst/>
        </p:spPr>
      </p:cxnSp>
      <p:cxnSp>
        <p:nvCxnSpPr>
          <p:cNvPr id="142" name="Straight Connector 141"/>
          <p:cNvCxnSpPr/>
          <p:nvPr/>
        </p:nvCxnSpPr>
        <p:spPr bwMode="auto">
          <a:xfrm flipH="1">
            <a:off x="934329" y="6045041"/>
            <a:ext cx="8078163" cy="70645"/>
          </a:xfrm>
          <a:prstGeom prst="line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3175" cap="flat" cmpd="sng" algn="ctr">
            <a:solidFill>
              <a:schemeClr val="bg1">
                <a:lumMod val="50000"/>
              </a:schemeClr>
            </a:solidFill>
            <a:prstDash val="dot"/>
            <a:round/>
            <a:headEnd type="none" w="med" len="med"/>
            <a:tailEnd type="none" w="med" len="med"/>
          </a:ln>
          <a:effectLst/>
        </p:spPr>
      </p:cxnSp>
      <p:cxnSp>
        <p:nvCxnSpPr>
          <p:cNvPr id="143" name="Straight Connector 142"/>
          <p:cNvCxnSpPr/>
          <p:nvPr/>
        </p:nvCxnSpPr>
        <p:spPr bwMode="auto">
          <a:xfrm flipH="1">
            <a:off x="934329" y="5616413"/>
            <a:ext cx="8078163" cy="0"/>
          </a:xfrm>
          <a:prstGeom prst="line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3175" cap="flat" cmpd="sng" algn="ctr">
            <a:solidFill>
              <a:schemeClr val="bg1">
                <a:lumMod val="50000"/>
              </a:schemeClr>
            </a:solidFill>
            <a:prstDash val="dot"/>
            <a:round/>
            <a:headEnd type="none" w="med" len="med"/>
            <a:tailEnd type="none" w="med" len="med"/>
          </a:ln>
          <a:effectLst/>
        </p:spPr>
      </p:cxnSp>
      <p:cxnSp>
        <p:nvCxnSpPr>
          <p:cNvPr id="144" name="Straight Connector 143"/>
          <p:cNvCxnSpPr/>
          <p:nvPr/>
        </p:nvCxnSpPr>
        <p:spPr bwMode="auto">
          <a:xfrm flipH="1">
            <a:off x="934329" y="5187788"/>
            <a:ext cx="8078163" cy="0"/>
          </a:xfrm>
          <a:prstGeom prst="line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3175" cap="flat" cmpd="sng" algn="ctr">
            <a:solidFill>
              <a:schemeClr val="bg1">
                <a:lumMod val="50000"/>
              </a:schemeClr>
            </a:solidFill>
            <a:prstDash val="dot"/>
            <a:round/>
            <a:headEnd type="none" w="med" len="med"/>
            <a:tailEnd type="none" w="med" len="med"/>
          </a:ln>
          <a:effectLst/>
        </p:spPr>
      </p:cxnSp>
      <p:sp>
        <p:nvSpPr>
          <p:cNvPr id="145" name="TextBox 144"/>
          <p:cNvSpPr txBox="1"/>
          <p:nvPr/>
        </p:nvSpPr>
        <p:spPr>
          <a:xfrm>
            <a:off x="673787" y="4968773"/>
            <a:ext cx="259712" cy="372632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txBody>
          <a:bodyPr wrap="none" lIns="64229" tIns="32113" rIns="64229" bIns="32113" rtlCol="0">
            <a:spAutoFit/>
          </a:bodyPr>
          <a:lstStyle/>
          <a:p>
            <a:pPr defTabSz="457130"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prstClr val="black"/>
                </a:solidFill>
                <a:latin typeface="Calibri"/>
              </a:rPr>
              <a:t>4</a:t>
            </a:r>
          </a:p>
        </p:txBody>
      </p:sp>
      <p:sp>
        <p:nvSpPr>
          <p:cNvPr id="146" name="TextBox 145"/>
          <p:cNvSpPr txBox="1"/>
          <p:nvPr/>
        </p:nvSpPr>
        <p:spPr>
          <a:xfrm>
            <a:off x="673786" y="5397398"/>
            <a:ext cx="258078" cy="372696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txBody>
          <a:bodyPr wrap="none" lIns="64229" tIns="32113" rIns="64229" bIns="32113" rtlCol="0">
            <a:spAutoFit/>
          </a:bodyPr>
          <a:lstStyle/>
          <a:p>
            <a:pPr defTabSz="457130"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prstClr val="black"/>
                </a:solidFill>
                <a:latin typeface="Calibri"/>
              </a:rPr>
              <a:t>3</a:t>
            </a:r>
          </a:p>
        </p:txBody>
      </p:sp>
      <p:sp>
        <p:nvSpPr>
          <p:cNvPr id="147" name="TextBox 146"/>
          <p:cNvSpPr txBox="1"/>
          <p:nvPr/>
        </p:nvSpPr>
        <p:spPr>
          <a:xfrm>
            <a:off x="1666102" y="6445727"/>
            <a:ext cx="259726" cy="37264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txBody>
          <a:bodyPr wrap="none" lIns="64229" tIns="32113" rIns="64229" bIns="32113" rtlCol="0">
            <a:spAutoFit/>
          </a:bodyPr>
          <a:lstStyle/>
          <a:p>
            <a:pPr defTabSz="457130"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prstClr val="black"/>
                </a:solidFill>
                <a:latin typeface="Calibri"/>
              </a:rPr>
              <a:t>0</a:t>
            </a:r>
          </a:p>
        </p:txBody>
      </p:sp>
      <p:sp>
        <p:nvSpPr>
          <p:cNvPr id="148" name="TextBox 147"/>
          <p:cNvSpPr txBox="1"/>
          <p:nvPr/>
        </p:nvSpPr>
        <p:spPr>
          <a:xfrm>
            <a:off x="673786" y="6254648"/>
            <a:ext cx="258078" cy="372696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txBody>
          <a:bodyPr wrap="none" lIns="64229" tIns="32113" rIns="64229" bIns="32113" rtlCol="0">
            <a:spAutoFit/>
          </a:bodyPr>
          <a:lstStyle/>
          <a:p>
            <a:pPr defTabSz="457130"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prstClr val="black"/>
                </a:solidFill>
                <a:latin typeface="Calibri"/>
              </a:rPr>
              <a:t>1</a:t>
            </a:r>
          </a:p>
        </p:txBody>
      </p:sp>
      <p:cxnSp>
        <p:nvCxnSpPr>
          <p:cNvPr id="149" name="Straight Connector 148"/>
          <p:cNvCxnSpPr/>
          <p:nvPr/>
        </p:nvCxnSpPr>
        <p:spPr bwMode="auto">
          <a:xfrm>
            <a:off x="1785939" y="5187788"/>
            <a:ext cx="1535198" cy="0"/>
          </a:xfrm>
          <a:prstGeom prst="line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50" name="Oval 149"/>
          <p:cNvSpPr>
            <a:spLocks/>
          </p:cNvSpPr>
          <p:nvPr/>
        </p:nvSpPr>
        <p:spPr bwMode="auto">
          <a:xfrm>
            <a:off x="1678782" y="5080633"/>
            <a:ext cx="177800" cy="177800"/>
          </a:xfrm>
          <a:prstGeom prst="ellipse">
            <a:avLst/>
          </a:prstGeom>
          <a:solidFill>
            <a:srgbClr val="9ED3D7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pPr defTabSz="45713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rgbClr val="FF6600"/>
              </a:solidFill>
              <a:latin typeface="Calibri"/>
            </a:endParaRPr>
          </a:p>
        </p:txBody>
      </p:sp>
      <p:cxnSp>
        <p:nvCxnSpPr>
          <p:cNvPr id="154" name="Straight Connector 153"/>
          <p:cNvCxnSpPr/>
          <p:nvPr/>
        </p:nvCxnSpPr>
        <p:spPr bwMode="auto">
          <a:xfrm>
            <a:off x="3393282" y="5187788"/>
            <a:ext cx="1535198" cy="0"/>
          </a:xfrm>
          <a:prstGeom prst="line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6" name="Straight Connector 155"/>
          <p:cNvCxnSpPr>
            <a:endCxn id="158" idx="2"/>
          </p:cNvCxnSpPr>
          <p:nvPr/>
        </p:nvCxnSpPr>
        <p:spPr bwMode="auto">
          <a:xfrm>
            <a:off x="5000625" y="5206044"/>
            <a:ext cx="1714500" cy="392113"/>
          </a:xfrm>
          <a:prstGeom prst="line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7" name="Straight Connector 156"/>
          <p:cNvCxnSpPr>
            <a:stCxn id="158" idx="6"/>
          </p:cNvCxnSpPr>
          <p:nvPr/>
        </p:nvCxnSpPr>
        <p:spPr bwMode="auto">
          <a:xfrm>
            <a:off x="6892926" y="5598157"/>
            <a:ext cx="1563657" cy="0"/>
          </a:xfrm>
          <a:prstGeom prst="line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58" name="Oval 157"/>
          <p:cNvSpPr>
            <a:spLocks/>
          </p:cNvSpPr>
          <p:nvPr/>
        </p:nvSpPr>
        <p:spPr bwMode="auto">
          <a:xfrm>
            <a:off x="6715125" y="5509258"/>
            <a:ext cx="177800" cy="177800"/>
          </a:xfrm>
          <a:prstGeom prst="ellipse">
            <a:avLst/>
          </a:prstGeom>
          <a:solidFill>
            <a:srgbClr val="9ED3D7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pPr defTabSz="45713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rgbClr val="FF6600"/>
              </a:solidFill>
              <a:latin typeface="Calibri"/>
            </a:endParaRPr>
          </a:p>
        </p:txBody>
      </p:sp>
      <p:sp>
        <p:nvSpPr>
          <p:cNvPr id="159" name="Oval 158"/>
          <p:cNvSpPr>
            <a:spLocks/>
          </p:cNvSpPr>
          <p:nvPr/>
        </p:nvSpPr>
        <p:spPr bwMode="auto">
          <a:xfrm>
            <a:off x="3286125" y="5080633"/>
            <a:ext cx="177800" cy="177800"/>
          </a:xfrm>
          <a:prstGeom prst="ellipse">
            <a:avLst/>
          </a:prstGeom>
          <a:solidFill>
            <a:srgbClr val="9ED3D7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pPr defTabSz="45713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rgbClr val="FF6600"/>
              </a:solidFill>
              <a:latin typeface="Calibri"/>
            </a:endParaRPr>
          </a:p>
        </p:txBody>
      </p:sp>
      <p:sp>
        <p:nvSpPr>
          <p:cNvPr id="161" name="Oval 160"/>
          <p:cNvSpPr>
            <a:spLocks/>
          </p:cNvSpPr>
          <p:nvPr/>
        </p:nvSpPr>
        <p:spPr bwMode="auto">
          <a:xfrm>
            <a:off x="4893469" y="5080633"/>
            <a:ext cx="177800" cy="177800"/>
          </a:xfrm>
          <a:prstGeom prst="ellipse">
            <a:avLst/>
          </a:prstGeom>
          <a:solidFill>
            <a:srgbClr val="9ED3D7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pPr defTabSz="45713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rgbClr val="FF6600"/>
              </a:solidFill>
              <a:latin typeface="Calibri"/>
            </a:endParaRPr>
          </a:p>
        </p:txBody>
      </p:sp>
      <p:sp>
        <p:nvSpPr>
          <p:cNvPr id="162" name="TextBox 161"/>
          <p:cNvSpPr txBox="1"/>
          <p:nvPr/>
        </p:nvSpPr>
        <p:spPr>
          <a:xfrm>
            <a:off x="3228358" y="6445727"/>
            <a:ext cx="454466" cy="37264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txBody>
          <a:bodyPr wrap="none" lIns="64229" tIns="32113" rIns="64229" bIns="32113" rtlCol="0">
            <a:spAutoFit/>
          </a:bodyPr>
          <a:lstStyle/>
          <a:p>
            <a:pPr defTabSz="457130"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prstClr val="black"/>
                </a:solidFill>
                <a:latin typeface="Calibri"/>
              </a:rPr>
              <a:t>0.1</a:t>
            </a:r>
          </a:p>
        </p:txBody>
      </p:sp>
      <p:sp>
        <p:nvSpPr>
          <p:cNvPr id="165" name="TextBox 164"/>
          <p:cNvSpPr txBox="1"/>
          <p:nvPr/>
        </p:nvSpPr>
        <p:spPr>
          <a:xfrm>
            <a:off x="4801891" y="6446449"/>
            <a:ext cx="454466" cy="37264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txBody>
          <a:bodyPr wrap="none" lIns="64229" tIns="32113" rIns="64229" bIns="32113" rtlCol="0">
            <a:spAutoFit/>
          </a:bodyPr>
          <a:lstStyle/>
          <a:p>
            <a:pPr defTabSz="457130"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prstClr val="black"/>
                </a:solidFill>
                <a:latin typeface="Calibri"/>
              </a:rPr>
              <a:t>0.3</a:t>
            </a:r>
          </a:p>
        </p:txBody>
      </p:sp>
      <p:sp>
        <p:nvSpPr>
          <p:cNvPr id="166" name="TextBox 165"/>
          <p:cNvSpPr txBox="1"/>
          <p:nvPr/>
        </p:nvSpPr>
        <p:spPr>
          <a:xfrm>
            <a:off x="6541298" y="6446449"/>
            <a:ext cx="454466" cy="37264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txBody>
          <a:bodyPr wrap="none" lIns="64229" tIns="32113" rIns="64229" bIns="32113" rtlCol="0">
            <a:spAutoFit/>
          </a:bodyPr>
          <a:lstStyle/>
          <a:p>
            <a:pPr defTabSz="457130"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prstClr val="black"/>
                </a:solidFill>
                <a:latin typeface="Calibri"/>
              </a:rPr>
              <a:t>0.4</a:t>
            </a:r>
          </a:p>
        </p:txBody>
      </p:sp>
      <p:sp>
        <p:nvSpPr>
          <p:cNvPr id="167" name="TextBox 166"/>
          <p:cNvSpPr txBox="1"/>
          <p:nvPr/>
        </p:nvSpPr>
        <p:spPr>
          <a:xfrm>
            <a:off x="8132260" y="6473665"/>
            <a:ext cx="454466" cy="37264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txBody>
          <a:bodyPr wrap="none" lIns="64229" tIns="32113" rIns="64229" bIns="32113" rtlCol="0">
            <a:spAutoFit/>
          </a:bodyPr>
          <a:lstStyle/>
          <a:p>
            <a:pPr defTabSz="457130"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prstClr val="black"/>
                </a:solidFill>
                <a:latin typeface="Calibri"/>
              </a:rPr>
              <a:t>0.5</a:t>
            </a:r>
          </a:p>
        </p:txBody>
      </p:sp>
      <p:sp>
        <p:nvSpPr>
          <p:cNvPr id="168" name="TextBox 167"/>
          <p:cNvSpPr txBox="1"/>
          <p:nvPr/>
        </p:nvSpPr>
        <p:spPr>
          <a:xfrm>
            <a:off x="675918" y="5822515"/>
            <a:ext cx="258078" cy="372696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txBody>
          <a:bodyPr wrap="none" lIns="64229" tIns="32113" rIns="64229" bIns="32113" rtlCol="0">
            <a:spAutoFit/>
          </a:bodyPr>
          <a:lstStyle/>
          <a:p>
            <a:pPr defTabSz="457130"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prstClr val="black"/>
                </a:solidFill>
                <a:latin typeface="Calibri"/>
              </a:rPr>
              <a:t>2</a:t>
            </a:r>
          </a:p>
        </p:txBody>
      </p:sp>
      <p:sp>
        <p:nvSpPr>
          <p:cNvPr id="169" name="TextBox 168"/>
          <p:cNvSpPr txBox="1"/>
          <p:nvPr/>
        </p:nvSpPr>
        <p:spPr>
          <a:xfrm>
            <a:off x="0" y="4572000"/>
            <a:ext cx="6786880" cy="49574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txBody>
          <a:bodyPr wrap="square" lIns="64229" tIns="32113" rIns="64229" bIns="32113" rtlCol="0">
            <a:spAutoFit/>
          </a:bodyPr>
          <a:lstStyle/>
          <a:p>
            <a:pPr defTabSz="457130" fontAlgn="auto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prstClr val="black"/>
                </a:solidFill>
                <a:latin typeface="Helvetica"/>
                <a:cs typeface="Helvetica"/>
              </a:rPr>
              <a:t>Size of the largest </a:t>
            </a:r>
            <a:r>
              <a:rPr lang="en-US" sz="2800" dirty="0" smtClean="0">
                <a:solidFill>
                  <a:prstClr val="black"/>
                </a:solidFill>
                <a:latin typeface="Helvetica"/>
                <a:cs typeface="Helvetica"/>
              </a:rPr>
              <a:t>connected components</a:t>
            </a:r>
            <a:endParaRPr lang="en-US" sz="2800" dirty="0">
              <a:solidFill>
                <a:prstClr val="black"/>
              </a:solidFill>
              <a:latin typeface="Helvetica"/>
              <a:cs typeface="Helvetica"/>
            </a:endParaRPr>
          </a:p>
        </p:txBody>
      </p:sp>
      <p:pic>
        <p:nvPicPr>
          <p:cNvPr id="3" name="Picture 2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1350" y="2029460"/>
            <a:ext cx="444500" cy="43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456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0"/>
            <a:ext cx="5534340" cy="557358"/>
          </a:xfrm>
          <a:prstGeom prst="rect">
            <a:avLst/>
          </a:prstGeom>
          <a:solidFill>
            <a:schemeClr val="bg1"/>
          </a:solidFill>
        </p:spPr>
        <p:txBody>
          <a:bodyPr wrap="none" lIns="64288" tIns="32144" rIns="64288" bIns="32144" rtlCol="0">
            <a:spAutoFit/>
          </a:bodyPr>
          <a:lstStyle/>
          <a:p>
            <a:pPr algn="ctr"/>
            <a:r>
              <a:rPr lang="en-US" sz="3200" dirty="0">
                <a:solidFill>
                  <a:srgbClr val="FFFF00"/>
                </a:solidFill>
                <a:latin typeface="American Typewriter"/>
                <a:cs typeface="American Typewriter"/>
              </a:rPr>
              <a:t>Distance between networks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582974"/>
            <a:ext cx="7317589" cy="6034155"/>
          </a:xfrm>
          <a:prstGeom prst="rect">
            <a:avLst/>
          </a:prstGeom>
        </p:spPr>
      </p:pic>
      <p:cxnSp>
        <p:nvCxnSpPr>
          <p:cNvPr id="14" name="Straight Arrow Connector 13"/>
          <p:cNvCxnSpPr/>
          <p:nvPr/>
        </p:nvCxnSpPr>
        <p:spPr bwMode="auto">
          <a:xfrm>
            <a:off x="4720975" y="3580146"/>
            <a:ext cx="0" cy="750094"/>
          </a:xfrm>
          <a:prstGeom prst="straightConnector1">
            <a:avLst/>
          </a:prstGeom>
          <a:blipFill dpi="0" rotWithShape="0">
            <a:blip r:embed="rId5"/>
            <a:srcRect/>
            <a:tile tx="0" ty="0" sx="100000" sy="100000" flip="none" algn="tl"/>
          </a:blipFill>
          <a:ln w="38100" cap="flat" cmpd="sng" algn="ctr">
            <a:solidFill>
              <a:srgbClr val="008000"/>
            </a:solidFill>
            <a:prstDash val="sysDash"/>
            <a:round/>
            <a:headEnd type="arrow"/>
            <a:tailEnd type="arrow"/>
          </a:ln>
          <a:effectLst/>
        </p:spPr>
      </p:cxnSp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18841294"/>
              </p:ext>
            </p:extLst>
          </p:nvPr>
        </p:nvGraphicFramePr>
        <p:xfrm>
          <a:off x="4572001" y="4206113"/>
          <a:ext cx="1983039" cy="8974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8674" name="Equation" r:id="rId6" imgW="419100" imgH="190500" progId="Equation.3">
                  <p:embed/>
                </p:oleObj>
              </mc:Choice>
              <mc:Fallback>
                <p:oleObj name="Equation" r:id="rId6" imgW="419100" imgH="1905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572001" y="4206113"/>
                        <a:ext cx="1983039" cy="89743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78491047"/>
              </p:ext>
            </p:extLst>
          </p:nvPr>
        </p:nvGraphicFramePr>
        <p:xfrm>
          <a:off x="3018235" y="2705925"/>
          <a:ext cx="1951426" cy="9108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8675" name="Equation" r:id="rId8" imgW="406400" imgH="190500" progId="Equation.3">
                  <p:embed/>
                </p:oleObj>
              </mc:Choice>
              <mc:Fallback>
                <p:oleObj name="Equation" r:id="rId8" imgW="406400" imgH="1905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3018235" y="2705925"/>
                        <a:ext cx="1951426" cy="91082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TextBox 16"/>
          <p:cNvSpPr txBox="1"/>
          <p:nvPr/>
        </p:nvSpPr>
        <p:spPr>
          <a:xfrm>
            <a:off x="6314024" y="6362924"/>
            <a:ext cx="2829977" cy="495076"/>
          </a:xfrm>
          <a:prstGeom prst="rect">
            <a:avLst/>
          </a:prstGeom>
          <a:solidFill>
            <a:srgbClr val="FFFFFF"/>
          </a:solidFill>
        </p:spPr>
        <p:txBody>
          <a:bodyPr wrap="none" lIns="63615" tIns="31782" rIns="63615" bIns="31782" rtlCol="0">
            <a:spAutoFit/>
          </a:bodyPr>
          <a:lstStyle/>
          <a:p>
            <a:r>
              <a:rPr lang="en-US" sz="2800" i="1" dirty="0">
                <a:solidFill>
                  <a:srgbClr val="000000"/>
                </a:solidFill>
                <a:latin typeface="Helvetica"/>
                <a:cs typeface="Helvetica"/>
              </a:rPr>
              <a:t>p</a:t>
            </a:r>
            <a:r>
              <a:rPr lang="en-US" sz="2800" dirty="0">
                <a:solidFill>
                  <a:srgbClr val="000000"/>
                </a:solidFill>
                <a:latin typeface="Helvetica"/>
                <a:cs typeface="Helvetica"/>
              </a:rPr>
              <a:t>-value &lt; 0.0002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638379" y="6258139"/>
            <a:ext cx="2749471" cy="523220"/>
          </a:xfrm>
          <a:prstGeom prst="rect">
            <a:avLst/>
          </a:prstGeom>
          <a:solidFill>
            <a:srgbClr val="FFFFFF"/>
          </a:solidFill>
        </p:spPr>
        <p:txBody>
          <a:bodyPr wrap="none" lIns="91435" tIns="45718" rIns="91435" bIns="45718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Sparse parameter</a:t>
            </a:r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45814656"/>
              </p:ext>
            </p:extLst>
          </p:nvPr>
        </p:nvGraphicFramePr>
        <p:xfrm>
          <a:off x="5594968" y="20596"/>
          <a:ext cx="3549031" cy="8230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8676" name="Equation" r:id="rId10" imgW="1308100" imgH="304800" progId="Equation.3">
                  <p:embed/>
                </p:oleObj>
              </mc:Choice>
              <mc:Fallback>
                <p:oleObj name="Equation" r:id="rId10" imgW="1308100" imgH="304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5594968" y="20596"/>
                        <a:ext cx="3549031" cy="823082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/>
          <p:cNvSpPr/>
          <p:nvPr/>
        </p:nvSpPr>
        <p:spPr bwMode="auto">
          <a:xfrm>
            <a:off x="0" y="2032000"/>
            <a:ext cx="396240" cy="2814320"/>
          </a:xfrm>
          <a:prstGeom prst="rect">
            <a:avLst/>
          </a:prstGeom>
          <a:solidFill>
            <a:srgbClr val="FFFFFF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Gill Sans" pitchFamily="28" charset="0"/>
              <a:ea typeface="ヒラギノ角ゴ Pro W3" pitchFamily="28" charset="-128"/>
              <a:cs typeface="ヒラギノ角ゴ Pro W3" pitchFamily="28" charset="-128"/>
              <a:sym typeface="Gill Sans" pitchFamily="2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363351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92991"/>
            <a:ext cx="7805653" cy="6400779"/>
          </a:xfrm>
          <a:prstGeom prst="rect">
            <a:avLst/>
          </a:prstGeom>
        </p:spPr>
      </p:pic>
      <p:cxnSp>
        <p:nvCxnSpPr>
          <p:cNvPr id="13" name="Straight Arrow Connector 12"/>
          <p:cNvCxnSpPr/>
          <p:nvPr/>
        </p:nvCxnSpPr>
        <p:spPr bwMode="auto">
          <a:xfrm>
            <a:off x="4164638" y="1924116"/>
            <a:ext cx="0" cy="803672"/>
          </a:xfrm>
          <a:prstGeom prst="straightConnector1">
            <a:avLst/>
          </a:prstGeom>
          <a:blipFill dpi="0" rotWithShape="0">
            <a:blip r:embed="rId5"/>
            <a:srcRect/>
            <a:tile tx="0" ty="0" sx="100000" sy="100000" flip="none" algn="tl"/>
          </a:blipFill>
          <a:ln w="38100" cap="flat" cmpd="sng" algn="ctr">
            <a:solidFill>
              <a:srgbClr val="008000"/>
            </a:solidFill>
            <a:prstDash val="sysDash"/>
            <a:round/>
            <a:headEnd type="arrow"/>
            <a:tailEnd type="arrow"/>
          </a:ln>
          <a:effectLst/>
        </p:spPr>
      </p:cxnSp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59264344"/>
              </p:ext>
            </p:extLst>
          </p:nvPr>
        </p:nvGraphicFramePr>
        <p:xfrm>
          <a:off x="2590800" y="2438400"/>
          <a:ext cx="1461656" cy="6822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348" name="Equation" r:id="rId6" imgW="406400" imgH="190500" progId="Equation.3">
                  <p:embed/>
                </p:oleObj>
              </mc:Choice>
              <mc:Fallback>
                <p:oleObj name="Equation" r:id="rId6" imgW="406400" imgH="1905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590800" y="2438400"/>
                        <a:ext cx="1461656" cy="68222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5127992"/>
              </p:ext>
            </p:extLst>
          </p:nvPr>
        </p:nvGraphicFramePr>
        <p:xfrm>
          <a:off x="4073412" y="1301966"/>
          <a:ext cx="1571083" cy="7110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349" name="Equation" r:id="rId8" imgW="419100" imgH="190500" progId="Equation.3">
                  <p:embed/>
                </p:oleObj>
              </mc:Choice>
              <mc:Fallback>
                <p:oleObj name="Equation" r:id="rId8" imgW="419100" imgH="1905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4073412" y="1301966"/>
                        <a:ext cx="1571083" cy="71100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6314023" y="6362924"/>
            <a:ext cx="2829977" cy="495076"/>
          </a:xfrm>
          <a:prstGeom prst="rect">
            <a:avLst/>
          </a:prstGeom>
          <a:solidFill>
            <a:srgbClr val="FFFFFF"/>
          </a:solidFill>
        </p:spPr>
        <p:txBody>
          <a:bodyPr wrap="none" lIns="63615" tIns="31782" rIns="63615" bIns="31782" rtlCol="0">
            <a:spAutoFit/>
          </a:bodyPr>
          <a:lstStyle/>
          <a:p>
            <a:r>
              <a:rPr lang="en-US" sz="2800" i="1" dirty="0">
                <a:solidFill>
                  <a:srgbClr val="000000"/>
                </a:solidFill>
                <a:latin typeface="Helvetica"/>
                <a:cs typeface="Helvetica"/>
              </a:rPr>
              <a:t>p</a:t>
            </a:r>
            <a:r>
              <a:rPr lang="en-US" sz="2800" dirty="0">
                <a:solidFill>
                  <a:srgbClr val="000000"/>
                </a:solidFill>
                <a:latin typeface="Helvetica"/>
                <a:cs typeface="Helvetica"/>
              </a:rPr>
              <a:t>-value &lt; 0.0001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901122" y="6334780"/>
            <a:ext cx="2749471" cy="523220"/>
          </a:xfrm>
          <a:prstGeom prst="rect">
            <a:avLst/>
          </a:prstGeom>
          <a:solidFill>
            <a:srgbClr val="FFFFFF"/>
          </a:solidFill>
        </p:spPr>
        <p:txBody>
          <a:bodyPr wrap="none" lIns="91435" tIns="45718" rIns="91435" bIns="45718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Sparse parameter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946975" y="0"/>
            <a:ext cx="7197025" cy="495803"/>
          </a:xfrm>
          <a:prstGeom prst="rect">
            <a:avLst/>
          </a:prstGeom>
          <a:solidFill>
            <a:schemeClr val="bg1"/>
          </a:solidFill>
        </p:spPr>
        <p:txBody>
          <a:bodyPr wrap="none" lIns="64288" tIns="32144" rIns="64288" bIns="32144" rtlCol="0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  <a:latin typeface="American Typewriter"/>
                <a:cs typeface="American Typewriter"/>
              </a:rPr>
              <a:t>Size of the largest connected components</a:t>
            </a:r>
            <a:endParaRPr lang="en-US" sz="2800" dirty="0">
              <a:solidFill>
                <a:srgbClr val="FFFF00"/>
              </a:solidFill>
              <a:latin typeface="American Typewriter"/>
              <a:cs typeface="American Typewriter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0" y="1676400"/>
            <a:ext cx="396240" cy="3281680"/>
          </a:xfrm>
          <a:prstGeom prst="rect">
            <a:avLst/>
          </a:prstGeom>
          <a:solidFill>
            <a:srgbClr val="FFFFFF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Gill Sans" pitchFamily="28" charset="0"/>
              <a:ea typeface="ヒラギノ角ゴ Pro W3" pitchFamily="28" charset="-128"/>
              <a:cs typeface="ヒラギノ角ゴ Pro W3" pitchFamily="28" charset="-128"/>
              <a:sym typeface="Gill Sans" pitchFamily="2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513552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-6391" y="3"/>
            <a:ext cx="9150391" cy="583575"/>
          </a:xfrm>
          <a:prstGeom prst="rect">
            <a:avLst/>
          </a:prstGeom>
          <a:solidFill>
            <a:srgbClr val="000000"/>
          </a:solidFill>
        </p:spPr>
        <p:txBody>
          <a:bodyPr wrap="square" lIns="63625" tIns="31787" rIns="63625" bIns="31787" rtlCol="0">
            <a:spAutoFit/>
          </a:bodyPr>
          <a:lstStyle/>
          <a:p>
            <a:pPr algn="ctr"/>
            <a:r>
              <a:rPr lang="en-US" sz="3400" dirty="0" smtClean="0">
                <a:solidFill>
                  <a:srgbClr val="FFFF00"/>
                </a:solidFill>
                <a:latin typeface="AmeriGarmnd BT"/>
                <a:cs typeface="AmeriGarmnd BT"/>
              </a:rPr>
              <a:t>Almost metric-like distance</a:t>
            </a:r>
            <a:endParaRPr lang="en-US" sz="3400" dirty="0">
              <a:solidFill>
                <a:srgbClr val="FFFF00"/>
              </a:solidFill>
              <a:latin typeface="AmeriGarmnd BT"/>
              <a:cs typeface="AmeriGarmnd BT"/>
            </a:endParaRP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14063650"/>
              </p:ext>
            </p:extLst>
          </p:nvPr>
        </p:nvGraphicFramePr>
        <p:xfrm>
          <a:off x="2124259" y="874668"/>
          <a:ext cx="4800600" cy="8524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8578" name="Equation" r:id="rId4" imgW="1854200" imgH="330200" progId="Equation.3">
                  <p:embed/>
                </p:oleObj>
              </mc:Choice>
              <mc:Fallback>
                <p:oleObj name="Equation" r:id="rId4" imgW="1854200" imgH="330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24259" y="874668"/>
                        <a:ext cx="4800600" cy="852487"/>
                      </a:xfrm>
                      <a:prstGeom prst="rect">
                        <a:avLst/>
                      </a:prstGeom>
                      <a:noFill/>
                      <a:ln w="28575" cmpd="sng"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851120" y="3232218"/>
            <a:ext cx="771696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Satisfies all the axioms of metric except identity:</a:t>
            </a:r>
            <a:endParaRPr lang="en-US" dirty="0">
              <a:solidFill>
                <a:schemeClr val="tx1"/>
              </a:solidFill>
            </a:endParaRPr>
          </a:p>
        </p:txBody>
      </p:sp>
      <p:graphicFrame>
        <p:nvGraphicFramePr>
          <p:cNvPr id="18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90312438"/>
              </p:ext>
            </p:extLst>
          </p:nvPr>
        </p:nvGraphicFramePr>
        <p:xfrm>
          <a:off x="839287" y="4466989"/>
          <a:ext cx="2135188" cy="523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8579" name="Equation" r:id="rId6" imgW="825500" imgH="203200" progId="Equation.3">
                  <p:embed/>
                </p:oleObj>
              </mc:Choice>
              <mc:Fallback>
                <p:oleObj name="Equation" r:id="rId6" imgW="825500" imgH="203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839287" y="4466989"/>
                        <a:ext cx="2135188" cy="523875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3217276" y="4401310"/>
            <a:ext cx="249430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d</a:t>
            </a:r>
            <a:r>
              <a:rPr lang="en-US" dirty="0" smtClean="0">
                <a:solidFill>
                  <a:schemeClr val="tx1"/>
                </a:solidFill>
              </a:rPr>
              <a:t>oes not imply  </a:t>
            </a:r>
            <a:endParaRPr lang="en-US" dirty="0">
              <a:solidFill>
                <a:schemeClr val="tx1"/>
              </a:solidFill>
            </a:endParaRPr>
          </a:p>
        </p:txBody>
      </p:sp>
      <p:graphicFrame>
        <p:nvGraphicFramePr>
          <p:cNvPr id="20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82978974"/>
              </p:ext>
            </p:extLst>
          </p:nvPr>
        </p:nvGraphicFramePr>
        <p:xfrm>
          <a:off x="5895462" y="4460293"/>
          <a:ext cx="1281113" cy="523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8580" name="Equation" r:id="rId8" imgW="495300" imgH="203200" progId="Equation.3">
                  <p:embed/>
                </p:oleObj>
              </mc:Choice>
              <mc:Fallback>
                <p:oleObj name="Equation" r:id="rId8" imgW="495300" imgH="203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895462" y="4460293"/>
                        <a:ext cx="1281113" cy="523875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32364237"/>
              </p:ext>
            </p:extLst>
          </p:nvPr>
        </p:nvGraphicFramePr>
        <p:xfrm>
          <a:off x="2683051" y="5753820"/>
          <a:ext cx="3284537" cy="622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8581" name="Equation" r:id="rId10" imgW="1270000" imgH="241300" progId="Equation.3">
                  <p:embed/>
                </p:oleObj>
              </mc:Choice>
              <mc:Fallback>
                <p:oleObj name="Equation" r:id="rId10" imgW="1270000" imgH="241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2683051" y="5753820"/>
                        <a:ext cx="3284537" cy="622300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TextBox 22"/>
          <p:cNvSpPr txBox="1"/>
          <p:nvPr/>
        </p:nvSpPr>
        <p:spPr>
          <a:xfrm>
            <a:off x="812700" y="5731234"/>
            <a:ext cx="166437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However, </a:t>
            </a:r>
            <a:endParaRPr lang="en-US" dirty="0">
              <a:solidFill>
                <a:schemeClr val="tx1"/>
              </a:solidFill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62212770"/>
              </p:ext>
            </p:extLst>
          </p:nvPr>
        </p:nvGraphicFramePr>
        <p:xfrm>
          <a:off x="3663858" y="1857870"/>
          <a:ext cx="3312510" cy="8205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8582" name="Equation" r:id="rId12" imgW="1384300" imgH="342900" progId="Equation.3">
                  <p:embed/>
                </p:oleObj>
              </mc:Choice>
              <mc:Fallback>
                <p:oleObj name="Equation" r:id="rId12" imgW="1384300" imgH="342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3663858" y="1857870"/>
                        <a:ext cx="3312510" cy="82053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207886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656615" y="0"/>
            <a:ext cx="4299133" cy="680469"/>
          </a:xfrm>
          <a:prstGeom prst="rect">
            <a:avLst/>
          </a:prstGeom>
          <a:solidFill>
            <a:schemeClr val="bg1"/>
          </a:solidFill>
        </p:spPr>
        <p:txBody>
          <a:bodyPr wrap="none" lIns="64288" tIns="32144" rIns="64288" bIns="32144" rtlCol="0">
            <a:spAutoFit/>
          </a:bodyPr>
          <a:lstStyle/>
          <a:p>
            <a:r>
              <a:rPr lang="en-US" sz="4000" dirty="0" smtClean="0">
                <a:solidFill>
                  <a:srgbClr val="FFFF00"/>
                </a:solidFill>
                <a:latin typeface="American Typewriter"/>
                <a:cs typeface="American Typewriter"/>
              </a:rPr>
              <a:t>Permutation test</a:t>
            </a:r>
            <a:endParaRPr lang="en-US" sz="4000" dirty="0">
              <a:solidFill>
                <a:srgbClr val="FFFF00"/>
              </a:solidFill>
              <a:latin typeface="American Typewriter"/>
              <a:cs typeface="American Typewriter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191" y="927457"/>
            <a:ext cx="864203" cy="125515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71197" y="927457"/>
            <a:ext cx="868022" cy="125323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39369" y="914757"/>
            <a:ext cx="868024" cy="12509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28455" y="914759"/>
            <a:ext cx="846443" cy="123439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18785" y="900814"/>
            <a:ext cx="868022" cy="125323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069199" y="1108143"/>
            <a:ext cx="142178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Observed</a:t>
            </a:r>
          </a:p>
          <a:p>
            <a:r>
              <a:rPr lang="en-US" sz="2400" dirty="0"/>
              <a:t>d</a:t>
            </a:r>
            <a:r>
              <a:rPr lang="en-US" sz="2400" dirty="0" smtClean="0"/>
              <a:t>=3</a:t>
            </a:r>
            <a:endParaRPr lang="en-US" sz="2400" dirty="0"/>
          </a:p>
        </p:txBody>
      </p:sp>
      <p:sp>
        <p:nvSpPr>
          <p:cNvPr id="26" name="TextBox 25"/>
          <p:cNvSpPr txBox="1"/>
          <p:nvPr/>
        </p:nvSpPr>
        <p:spPr>
          <a:xfrm>
            <a:off x="1475654" y="2186043"/>
            <a:ext cx="11654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Player 1</a:t>
            </a:r>
            <a:endParaRPr lang="en-US" sz="2400" dirty="0"/>
          </a:p>
        </p:txBody>
      </p:sp>
      <p:sp>
        <p:nvSpPr>
          <p:cNvPr id="27" name="TextBox 26"/>
          <p:cNvSpPr txBox="1"/>
          <p:nvPr/>
        </p:nvSpPr>
        <p:spPr>
          <a:xfrm>
            <a:off x="4662186" y="2153395"/>
            <a:ext cx="11654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Player 2</a:t>
            </a:r>
            <a:endParaRPr lang="en-US" sz="2400" dirty="0"/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765" y="2938320"/>
            <a:ext cx="864203" cy="1255152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38712" y="2920560"/>
            <a:ext cx="868022" cy="1253239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58295" y="2934500"/>
            <a:ext cx="868024" cy="1250975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36677" y="2925622"/>
            <a:ext cx="846443" cy="1234396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00365" y="2938320"/>
            <a:ext cx="868022" cy="1253239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7024565" y="3090720"/>
            <a:ext cx="139818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Permuted</a:t>
            </a:r>
          </a:p>
          <a:p>
            <a:r>
              <a:rPr lang="en-US" sz="2400" dirty="0"/>
              <a:t>d</a:t>
            </a:r>
            <a:r>
              <a:rPr lang="en-US" sz="2400" dirty="0" smtClean="0"/>
              <a:t>=3</a:t>
            </a:r>
            <a:endParaRPr lang="en-US" sz="24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72828" y="929217"/>
            <a:ext cx="862489" cy="1247529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57961" y="2936097"/>
            <a:ext cx="862489" cy="1247529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570" y="4274400"/>
            <a:ext cx="864203" cy="1255152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7086" y="4273920"/>
            <a:ext cx="868022" cy="1253239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64171" y="4253300"/>
            <a:ext cx="868024" cy="1250975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59482" y="4261702"/>
            <a:ext cx="846443" cy="1234396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55903" y="4283040"/>
            <a:ext cx="868022" cy="1253239"/>
          </a:xfrm>
          <a:prstGeom prst="rect">
            <a:avLst/>
          </a:prstGeom>
        </p:spPr>
      </p:pic>
      <p:sp>
        <p:nvSpPr>
          <p:cNvPr id="45" name="TextBox 44"/>
          <p:cNvSpPr txBox="1"/>
          <p:nvPr/>
        </p:nvSpPr>
        <p:spPr>
          <a:xfrm>
            <a:off x="7047370" y="4426800"/>
            <a:ext cx="139818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Permuted</a:t>
            </a:r>
          </a:p>
          <a:p>
            <a:r>
              <a:rPr lang="en-US" sz="2400" dirty="0"/>
              <a:t>d</a:t>
            </a:r>
            <a:r>
              <a:rPr lang="en-US" sz="2400" dirty="0" smtClean="0"/>
              <a:t>=4</a:t>
            </a:r>
            <a:endParaRPr lang="en-US" sz="2400" dirty="0"/>
          </a:p>
        </p:txBody>
      </p:sp>
      <p:pic>
        <p:nvPicPr>
          <p:cNvPr id="46" name="Picture 4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13474" y="4271271"/>
            <a:ext cx="862489" cy="1247529"/>
          </a:xfrm>
          <a:prstGeom prst="rect">
            <a:avLst/>
          </a:prstGeom>
        </p:spPr>
      </p:pic>
      <p:pic>
        <p:nvPicPr>
          <p:cNvPr id="48" name="Picture 47" descr="latex-image-1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8851" y="5806080"/>
            <a:ext cx="4775481" cy="876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02821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4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1" y="0"/>
            <a:ext cx="6777215" cy="680469"/>
          </a:xfrm>
          <a:prstGeom prst="rect">
            <a:avLst/>
          </a:prstGeom>
          <a:solidFill>
            <a:schemeClr val="bg1"/>
          </a:solidFill>
        </p:spPr>
        <p:txBody>
          <a:bodyPr wrap="none" lIns="64288" tIns="32144" rIns="64288" bIns="32144" rtlCol="0">
            <a:spAutoFit/>
          </a:bodyPr>
          <a:lstStyle/>
          <a:p>
            <a:r>
              <a:rPr lang="en-US" sz="4000" dirty="0" smtClean="0">
                <a:solidFill>
                  <a:srgbClr val="FFFF00"/>
                </a:solidFill>
                <a:latin typeface="American Typewriter"/>
                <a:cs typeface="American Typewriter"/>
              </a:rPr>
              <a:t>Exact topological inference</a:t>
            </a:r>
            <a:endParaRPr lang="en-US" sz="4000" dirty="0">
              <a:solidFill>
                <a:srgbClr val="FFFF00"/>
              </a:solidFill>
              <a:latin typeface="American Typewriter"/>
              <a:cs typeface="American Typewriter"/>
            </a:endParaRPr>
          </a:p>
        </p:txBody>
      </p:sp>
      <p:pic>
        <p:nvPicPr>
          <p:cNvPr id="5" name="Picture 4" descr="App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90" y="3339084"/>
            <a:ext cx="4185107" cy="3432298"/>
          </a:xfrm>
          <a:prstGeom prst="rect">
            <a:avLst/>
          </a:prstGeom>
        </p:spPr>
      </p:pic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2056034"/>
              </p:ext>
            </p:extLst>
          </p:nvPr>
        </p:nvGraphicFramePr>
        <p:xfrm>
          <a:off x="2843372" y="895602"/>
          <a:ext cx="6111781" cy="18484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9662" name="Equation" r:id="rId5" imgW="2514600" imgH="762000" progId="Equation.3">
                  <p:embed/>
                </p:oleObj>
              </mc:Choice>
              <mc:Fallback>
                <p:oleObj name="Equation" r:id="rId5" imgW="2514600" imgH="7620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843372" y="895602"/>
                        <a:ext cx="6111781" cy="1848423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23733" y="1090775"/>
            <a:ext cx="2570410" cy="680473"/>
          </a:xfrm>
          <a:prstGeom prst="rect">
            <a:avLst/>
          </a:prstGeom>
          <a:noFill/>
        </p:spPr>
        <p:txBody>
          <a:bodyPr wrap="none" lIns="64291" tIns="32146" rIns="64291" bIns="32146" rtlCol="0">
            <a:spAutoFit/>
          </a:bodyPr>
          <a:lstStyle/>
          <a:p>
            <a:r>
              <a:rPr lang="en-US" sz="4000" dirty="0" smtClean="0">
                <a:solidFill>
                  <a:srgbClr val="FF6600"/>
                </a:solidFill>
              </a:rPr>
              <a:t>Theorem 2.</a:t>
            </a:r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09871829"/>
              </p:ext>
            </p:extLst>
          </p:nvPr>
        </p:nvGraphicFramePr>
        <p:xfrm>
          <a:off x="302853" y="2291810"/>
          <a:ext cx="2977468" cy="5751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9663" name="Equation" r:id="rId7" imgW="1117600" imgH="215900" progId="Equation.3">
                  <p:embed/>
                </p:oleObj>
              </mc:Choice>
              <mc:Fallback>
                <p:oleObj name="Equation" r:id="rId7" imgW="1117600" imgH="215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02853" y="2291810"/>
                        <a:ext cx="2977468" cy="575192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41669183"/>
              </p:ext>
            </p:extLst>
          </p:nvPr>
        </p:nvGraphicFramePr>
        <p:xfrm>
          <a:off x="3570797" y="2296427"/>
          <a:ext cx="1406460" cy="5685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9664" name="Equation" r:id="rId9" imgW="596900" imgH="241300" progId="Equation.3">
                  <p:embed/>
                </p:oleObj>
              </mc:Choice>
              <mc:Fallback>
                <p:oleObj name="Equation" r:id="rId9" imgW="596900" imgH="241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3570797" y="2296427"/>
                        <a:ext cx="1406460" cy="568569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Picture 10" descr="runtime-permutation.pdf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1426" y="3277226"/>
            <a:ext cx="4552573" cy="358077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4564599"/>
            <a:ext cx="3154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0000"/>
                </a:solidFill>
              </a:rPr>
              <a:t>d</a:t>
            </a:r>
            <a:endParaRPr lang="en-US" sz="2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129157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9600" y="838200"/>
            <a:ext cx="990600" cy="529132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990600"/>
            <a:ext cx="4023360" cy="50505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91001" y="914400"/>
            <a:ext cx="3916680" cy="516331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-1" y="1"/>
            <a:ext cx="9144001" cy="584747"/>
          </a:xfrm>
          <a:prstGeom prst="rect">
            <a:avLst/>
          </a:prstGeom>
          <a:solidFill>
            <a:srgbClr val="000000"/>
          </a:solidFill>
        </p:spPr>
        <p:txBody>
          <a:bodyPr wrap="square" lIns="91411" tIns="45706" rIns="91411" bIns="45706" rtlCol="0">
            <a:spAutoFit/>
          </a:bodyPr>
          <a:lstStyle/>
          <a:p>
            <a:pPr algn="ctr" defTabSz="457059" fontAlgn="auto"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solidFill>
                  <a:srgbClr val="FFFF00"/>
                </a:solidFill>
                <a:latin typeface="American Typewriter"/>
                <a:ea typeface="+mn-ea"/>
                <a:cs typeface="American Typewriter"/>
              </a:rPr>
              <a:t>Heritability </a:t>
            </a:r>
            <a:r>
              <a:rPr lang="en-US" sz="3200" dirty="0" smtClean="0">
                <a:solidFill>
                  <a:srgbClr val="FFFF00"/>
                </a:solidFill>
                <a:latin typeface="American Typewriter"/>
                <a:ea typeface="+mn-ea"/>
                <a:cs typeface="American Typewriter"/>
              </a:rPr>
              <a:t>Index (both nodes and edges)</a:t>
            </a:r>
            <a:endParaRPr lang="en-US" sz="3200" dirty="0">
              <a:solidFill>
                <a:srgbClr val="FFFF00"/>
              </a:solidFill>
              <a:latin typeface="American Typewriter"/>
              <a:ea typeface="+mn-ea"/>
              <a:cs typeface="American Typewriter"/>
            </a:endParaRPr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73163938"/>
              </p:ext>
            </p:extLst>
          </p:nvPr>
        </p:nvGraphicFramePr>
        <p:xfrm>
          <a:off x="3383624" y="593347"/>
          <a:ext cx="4641380" cy="6256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0435" name="Equation" r:id="rId7" imgW="1968500" imgH="266700" progId="Equation.3">
                  <p:embed/>
                </p:oleObj>
              </mc:Choice>
              <mc:Fallback>
                <p:oleObj name="Equation" r:id="rId7" imgW="1968500" imgH="266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383624" y="593347"/>
                        <a:ext cx="4641380" cy="62563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6314024" y="6362924"/>
            <a:ext cx="2829977" cy="495076"/>
          </a:xfrm>
          <a:prstGeom prst="rect">
            <a:avLst/>
          </a:prstGeom>
          <a:solidFill>
            <a:srgbClr val="FFFFFF"/>
          </a:solidFill>
        </p:spPr>
        <p:txBody>
          <a:bodyPr wrap="none" lIns="63615" tIns="31782" rIns="63615" bIns="31782" rtlCol="0">
            <a:spAutoFit/>
          </a:bodyPr>
          <a:lstStyle/>
          <a:p>
            <a:r>
              <a:rPr lang="en-US" sz="2800" i="1" dirty="0">
                <a:solidFill>
                  <a:srgbClr val="000000"/>
                </a:solidFill>
                <a:latin typeface="Helvetica"/>
                <a:cs typeface="Helvetica"/>
              </a:rPr>
              <a:t>p</a:t>
            </a:r>
            <a:r>
              <a:rPr lang="en-US" sz="2800" dirty="0">
                <a:solidFill>
                  <a:srgbClr val="000000"/>
                </a:solidFill>
                <a:latin typeface="Helvetica"/>
                <a:cs typeface="Helvetica"/>
              </a:rPr>
              <a:t>-value &lt; 0.0002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343401" y="5793600"/>
            <a:ext cx="3657523" cy="523198"/>
          </a:xfrm>
          <a:prstGeom prst="rect">
            <a:avLst/>
          </a:prstGeom>
          <a:noFill/>
        </p:spPr>
        <p:txBody>
          <a:bodyPr wrap="none" lIns="91411" tIns="45706" rIns="91411" bIns="45706" rtlCol="0">
            <a:spAutoFit/>
          </a:bodyPr>
          <a:lstStyle/>
          <a:p>
            <a:pPr defTabSz="457059" fontAlgn="auto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prstClr val="black"/>
                </a:solidFill>
                <a:latin typeface="Helvetica"/>
                <a:ea typeface="+mn-ea"/>
                <a:cs typeface="Helvetica"/>
              </a:rPr>
              <a:t>Sparse parameter 0.9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78320" y="5793600"/>
            <a:ext cx="3657523" cy="523198"/>
          </a:xfrm>
          <a:prstGeom prst="rect">
            <a:avLst/>
          </a:prstGeom>
          <a:noFill/>
        </p:spPr>
        <p:txBody>
          <a:bodyPr wrap="none" lIns="91411" tIns="45706" rIns="91411" bIns="45706" rtlCol="0">
            <a:spAutoFit/>
          </a:bodyPr>
          <a:lstStyle/>
          <a:p>
            <a:pPr defTabSz="457059" fontAlgn="auto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prstClr val="black"/>
                </a:solidFill>
                <a:latin typeface="Helvetica"/>
                <a:ea typeface="+mn-ea"/>
                <a:cs typeface="Helvetica"/>
              </a:rPr>
              <a:t>Sparse parameter 0.7</a:t>
            </a:r>
          </a:p>
        </p:txBody>
      </p:sp>
    </p:spTree>
    <p:extLst>
      <p:ext uri="{BB962C8B-B14F-4D97-AF65-F5344CB8AC3E}">
        <p14:creationId xmlns:p14="http://schemas.microsoft.com/office/powerpoint/2010/main" val="132282348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Title 1"/>
          <p:cNvSpPr>
            <a:spLocks noGrp="1"/>
          </p:cNvSpPr>
          <p:nvPr>
            <p:ph type="title"/>
          </p:nvPr>
        </p:nvSpPr>
        <p:spPr>
          <a:xfrm>
            <a:off x="899290" y="881030"/>
            <a:ext cx="7358063" cy="937617"/>
          </a:xfrm>
        </p:spPr>
        <p:txBody>
          <a:bodyPr/>
          <a:lstStyle/>
          <a:p>
            <a:pPr algn="l"/>
            <a:r>
              <a:rPr lang="en-US" sz="5400" dirty="0">
                <a:latin typeface="American Typewriter"/>
                <a:cs typeface="American Typewriter"/>
              </a:rPr>
              <a:t/>
            </a:r>
            <a:br>
              <a:rPr lang="en-US" sz="5400" dirty="0">
                <a:latin typeface="American Typewriter"/>
                <a:cs typeface="American Typewriter"/>
              </a:rPr>
            </a:br>
            <a:r>
              <a:rPr lang="en-US" sz="5400" dirty="0">
                <a:latin typeface="American Typewriter"/>
                <a:cs typeface="American Typewriter"/>
              </a:rPr>
              <a:t/>
            </a:r>
            <a:br>
              <a:rPr lang="en-US" sz="5400" dirty="0">
                <a:latin typeface="American Typewriter"/>
                <a:cs typeface="American Typewriter"/>
              </a:rPr>
            </a:br>
            <a:r>
              <a:rPr lang="en-US" sz="5400" dirty="0">
                <a:latin typeface="American Typewriter"/>
                <a:cs typeface="American Typewriter"/>
              </a:rPr>
              <a:t/>
            </a:r>
            <a:br>
              <a:rPr lang="en-US" sz="5400" dirty="0">
                <a:latin typeface="American Typewriter"/>
                <a:cs typeface="American Typewriter"/>
              </a:rPr>
            </a:br>
            <a:r>
              <a:rPr lang="en-US" sz="5400" dirty="0" smtClean="0">
                <a:solidFill>
                  <a:srgbClr val="FFFF00"/>
                </a:solidFill>
                <a:latin typeface="American Typewriter"/>
                <a:cs typeface="American Typewriter"/>
              </a:rPr>
              <a:t>Postdoctoral Position</a:t>
            </a:r>
            <a:br>
              <a:rPr lang="en-US" sz="5400" dirty="0" smtClean="0">
                <a:solidFill>
                  <a:srgbClr val="FFFF00"/>
                </a:solidFill>
                <a:latin typeface="American Typewriter"/>
                <a:cs typeface="American Typewriter"/>
              </a:rPr>
            </a:br>
            <a:r>
              <a:rPr lang="en-US" sz="5400" dirty="0" smtClean="0">
                <a:solidFill>
                  <a:srgbClr val="FFFF00"/>
                </a:solidFill>
                <a:latin typeface="American Typewriter"/>
                <a:cs typeface="American Typewriter"/>
              </a:rPr>
              <a:t>2017-2019</a:t>
            </a:r>
            <a:endParaRPr lang="en-US" sz="5400" dirty="0">
              <a:solidFill>
                <a:srgbClr val="FFFF00"/>
              </a:solidFill>
              <a:latin typeface="American Typewriter"/>
              <a:cs typeface="American Typewriter"/>
            </a:endParaRPr>
          </a:p>
        </p:txBody>
      </p:sp>
      <p:sp>
        <p:nvSpPr>
          <p:cNvPr id="188419" name="Content Placeholder 2"/>
          <p:cNvSpPr>
            <a:spLocks noGrp="1"/>
          </p:cNvSpPr>
          <p:nvPr>
            <p:ph idx="1"/>
          </p:nvPr>
        </p:nvSpPr>
        <p:spPr>
          <a:xfrm>
            <a:off x="825031" y="1168752"/>
            <a:ext cx="7166888" cy="794742"/>
          </a:xfrm>
        </p:spPr>
        <p:txBody>
          <a:bodyPr/>
          <a:lstStyle/>
          <a:p>
            <a:pPr algn="l">
              <a:buFontTx/>
              <a:buNone/>
            </a:pPr>
            <a:endParaRPr lang="en-US" sz="4000" dirty="0" smtClean="0">
              <a:latin typeface="Helvetica"/>
              <a:cs typeface="Helvetica"/>
            </a:endParaRPr>
          </a:p>
          <a:p>
            <a:pPr algn="l">
              <a:buFontTx/>
              <a:buNone/>
            </a:pPr>
            <a:endParaRPr lang="en-US" sz="4000" dirty="0">
              <a:latin typeface="Helvetica"/>
              <a:cs typeface="Helvetica"/>
            </a:endParaRPr>
          </a:p>
          <a:p>
            <a:pPr algn="l">
              <a:buFontTx/>
              <a:buNone/>
            </a:pPr>
            <a:r>
              <a:rPr lang="en-US" sz="4000" dirty="0">
                <a:latin typeface="Helvetica"/>
                <a:cs typeface="Helvetica"/>
              </a:rPr>
              <a:t>P</a:t>
            </a:r>
            <a:r>
              <a:rPr lang="en-US" sz="4000" dirty="0" smtClean="0">
                <a:latin typeface="Helvetica"/>
                <a:cs typeface="Helvetica"/>
              </a:rPr>
              <a:t>lease send your CV to </a:t>
            </a:r>
            <a:r>
              <a:rPr lang="en-US" sz="4000" dirty="0" smtClean="0">
                <a:solidFill>
                  <a:srgbClr val="FF6600"/>
                </a:solidFill>
                <a:latin typeface="American Typewriter"/>
                <a:cs typeface="American Typewriter"/>
                <a:hlinkClick r:id="rId2"/>
              </a:rPr>
              <a:t>mkchung@wisc.edu</a:t>
            </a:r>
            <a:r>
              <a:rPr lang="en-US" sz="4000" dirty="0" smtClean="0">
                <a:latin typeface="Helvetica"/>
                <a:cs typeface="Helvetica"/>
              </a:rPr>
              <a:t>.</a:t>
            </a:r>
          </a:p>
          <a:p>
            <a:pPr algn="l">
              <a:buFontTx/>
              <a:buNone/>
            </a:pPr>
            <a:endParaRPr lang="en-US" sz="4000" dirty="0">
              <a:latin typeface="Helvetica"/>
              <a:cs typeface="Helvetica"/>
            </a:endParaRPr>
          </a:p>
          <a:p>
            <a:pPr algn="l">
              <a:buFontTx/>
              <a:buNone/>
            </a:pPr>
            <a:r>
              <a:rPr lang="en-US" sz="4000" dirty="0" smtClean="0">
                <a:latin typeface="Helvetica"/>
                <a:cs typeface="Helvetica"/>
              </a:rPr>
              <a:t>Project detail:</a:t>
            </a:r>
            <a:endParaRPr lang="en-US" sz="4000" dirty="0" smtClean="0">
              <a:latin typeface="American Typewriter"/>
              <a:cs typeface="American Typewriter"/>
            </a:endParaRPr>
          </a:p>
          <a:p>
            <a:pPr algn="l">
              <a:buFontTx/>
              <a:buNone/>
            </a:pPr>
            <a:r>
              <a:rPr lang="en-US" sz="4000" dirty="0" smtClean="0">
                <a:latin typeface="Helvetica"/>
                <a:cs typeface="Helvetica"/>
              </a:rPr>
              <a:t> </a:t>
            </a:r>
            <a:endParaRPr lang="en-US" sz="4000" dirty="0">
              <a:latin typeface="Helvetica"/>
              <a:cs typeface="Helvetica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93615" y="5195929"/>
            <a:ext cx="820615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err="1">
                <a:solidFill>
                  <a:srgbClr val="FF6600"/>
                </a:solidFill>
                <a:latin typeface="American Typewriter"/>
                <a:cs typeface="American Typewriter"/>
              </a:rPr>
              <a:t>www.stat.wisc.edu</a:t>
            </a:r>
            <a:r>
              <a:rPr lang="en-US" sz="3600" dirty="0">
                <a:solidFill>
                  <a:srgbClr val="FF6600"/>
                </a:solidFill>
                <a:latin typeface="American Typewriter"/>
                <a:cs typeface="American Typewriter"/>
              </a:rPr>
              <a:t>/~</a:t>
            </a:r>
            <a:r>
              <a:rPr lang="en-US" sz="3600" dirty="0" err="1">
                <a:solidFill>
                  <a:srgbClr val="FF6600"/>
                </a:solidFill>
                <a:latin typeface="American Typewriter"/>
                <a:cs typeface="American Typewriter"/>
              </a:rPr>
              <a:t>mchung</a:t>
            </a:r>
            <a:r>
              <a:rPr lang="en-US" sz="3600" dirty="0">
                <a:solidFill>
                  <a:srgbClr val="FF6600"/>
                </a:solidFill>
                <a:latin typeface="American Typewriter"/>
                <a:cs typeface="American Typewriter"/>
              </a:rPr>
              <a:t>/twins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30089866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808452" y="2480432"/>
            <a:ext cx="3750469" cy="1330523"/>
          </a:xfrm>
        </p:spPr>
        <p:txBody>
          <a:bodyPr/>
          <a:lstStyle/>
          <a:p>
            <a:pPr algn="l"/>
            <a:r>
              <a:rPr lang="en-US" sz="5600" dirty="0">
                <a:solidFill>
                  <a:srgbClr val="FFFF66"/>
                </a:solidFill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147203529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527515" y="2498192"/>
            <a:ext cx="6323203" cy="1330523"/>
          </a:xfrm>
        </p:spPr>
        <p:txBody>
          <a:bodyPr/>
          <a:lstStyle/>
          <a:p>
            <a:pPr algn="l"/>
            <a:r>
              <a:rPr lang="en-US" sz="5600" dirty="0" smtClean="0">
                <a:solidFill>
                  <a:srgbClr val="FFFF66"/>
                </a:solidFill>
              </a:rPr>
              <a:t>Paired brain images</a:t>
            </a:r>
            <a:endParaRPr lang="en-US" sz="5600" dirty="0">
              <a:solidFill>
                <a:srgbClr val="FFFF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651092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92682"/>
          </a:xfrm>
          <a:solidFill>
            <a:srgbClr val="000000"/>
          </a:solidFill>
        </p:spPr>
        <p:txBody>
          <a:bodyPr>
            <a:noAutofit/>
          </a:bodyPr>
          <a:lstStyle/>
          <a:p>
            <a:r>
              <a:rPr lang="en-US" sz="4400" dirty="0" smtClean="0">
                <a:solidFill>
                  <a:srgbClr val="FFFF00"/>
                </a:solidFill>
                <a:latin typeface="American Typewriter"/>
                <a:cs typeface="American Typewriter"/>
              </a:rPr>
              <a:t>Paired longitudinal image study</a:t>
            </a:r>
            <a:endParaRPr lang="en-US" sz="4400" dirty="0">
              <a:solidFill>
                <a:srgbClr val="FFFF00"/>
              </a:solidFill>
              <a:latin typeface="American Typewriter"/>
              <a:cs typeface="American Typewriter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2094" y="754847"/>
            <a:ext cx="434521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Two MRI scans per subject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Picture 3" descr="170311-000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57317"/>
            <a:ext cx="9144000" cy="376006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08453" y="6196557"/>
            <a:ext cx="78361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0000"/>
                </a:solidFill>
              </a:rPr>
              <a:t>Displacement vector field between paired images</a:t>
            </a:r>
            <a:endParaRPr lang="en-US" sz="2800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7435" y="800210"/>
            <a:ext cx="2525114" cy="1549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92765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 bwMode="auto">
          <a:xfrm>
            <a:off x="0" y="0"/>
            <a:ext cx="9144000" cy="692682"/>
          </a:xfrm>
          <a:prstGeom prst="rect">
            <a:avLst/>
          </a:prstGeom>
          <a:solidFill>
            <a:srgbClr val="000000"/>
          </a:solidFill>
          <a:ln w="12700">
            <a:noFill/>
            <a:miter lim="800000"/>
            <a:headEnd/>
            <a:tailEnd/>
          </a:ln>
        </p:spPr>
        <p:txBody>
          <a:bodyPr vert="horz" wrap="square" lIns="35713" tIns="35713" rIns="35713" bIns="35713" numCol="1" anchor="b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+mj-lt"/>
                <a:ea typeface="+mj-ea"/>
                <a:cs typeface="+mj-cs"/>
                <a:sym typeface="Gill Sans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Gill Sans" pitchFamily="28" charset="0"/>
                <a:ea typeface="ヒラギノ角ゴ Pro W3" pitchFamily="28" charset="-128"/>
                <a:cs typeface="ヒラギノ角ゴ Pro W3" pitchFamily="28" charset="-128"/>
                <a:sym typeface="Gill Sans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Gill Sans" pitchFamily="28" charset="0"/>
                <a:ea typeface="ヒラギノ角ゴ Pro W3" pitchFamily="28" charset="-128"/>
                <a:cs typeface="ヒラギノ角ゴ Pro W3" pitchFamily="28" charset="-128"/>
                <a:sym typeface="Gill Sans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Gill Sans" pitchFamily="28" charset="0"/>
                <a:ea typeface="ヒラギノ角ゴ Pro W3" pitchFamily="28" charset="-128"/>
                <a:cs typeface="ヒラギノ角ゴ Pro W3" pitchFamily="28" charset="-128"/>
                <a:sym typeface="Gill Sans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Gill Sans" pitchFamily="28" charset="0"/>
                <a:ea typeface="ヒラギノ角ゴ Pro W3" pitchFamily="28" charset="-128"/>
                <a:cs typeface="ヒラギノ角ゴ Pro W3" pitchFamily="28" charset="-128"/>
                <a:sym typeface="Gill Sans" charset="0"/>
              </a:defRPr>
            </a:lvl5pPr>
            <a:lvl6pPr marL="321424" algn="ctr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Gill Sans" pitchFamily="28" charset="0"/>
                <a:ea typeface="ヒラギノ角ゴ Pro W3" pitchFamily="28" charset="-128"/>
                <a:cs typeface="ヒラギノ角ゴ Pro W3" pitchFamily="28" charset="-128"/>
                <a:sym typeface="Gill Sans" pitchFamily="28" charset="0"/>
              </a:defRPr>
            </a:lvl6pPr>
            <a:lvl7pPr marL="642849" algn="ctr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Gill Sans" pitchFamily="28" charset="0"/>
                <a:ea typeface="ヒラギノ角ゴ Pro W3" pitchFamily="28" charset="-128"/>
                <a:cs typeface="ヒラギノ角ゴ Pro W3" pitchFamily="28" charset="-128"/>
                <a:sym typeface="Gill Sans" pitchFamily="28" charset="0"/>
              </a:defRPr>
            </a:lvl7pPr>
            <a:lvl8pPr marL="964274" algn="ctr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Gill Sans" pitchFamily="28" charset="0"/>
                <a:ea typeface="ヒラギノ角ゴ Pro W3" pitchFamily="28" charset="-128"/>
                <a:cs typeface="ヒラギノ角ゴ Pro W3" pitchFamily="28" charset="-128"/>
                <a:sym typeface="Gill Sans" pitchFamily="28" charset="0"/>
              </a:defRPr>
            </a:lvl8pPr>
            <a:lvl9pPr marL="1285697" algn="ctr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Gill Sans" pitchFamily="28" charset="0"/>
                <a:ea typeface="ヒラギノ角ゴ Pro W3" pitchFamily="28" charset="-128"/>
                <a:cs typeface="ヒラギノ角ゴ Pro W3" pitchFamily="28" charset="-128"/>
                <a:sym typeface="Gill Sans" pitchFamily="28" charset="0"/>
              </a:defRPr>
            </a:lvl9pPr>
          </a:lstStyle>
          <a:p>
            <a:r>
              <a:rPr lang="en-US" sz="4400" dirty="0" smtClean="0">
                <a:solidFill>
                  <a:srgbClr val="FFFF00"/>
                </a:solidFill>
                <a:latin typeface="American Typewriter"/>
                <a:cs typeface="American Typewriter"/>
              </a:rPr>
              <a:t>Paired longitudinal image study</a:t>
            </a:r>
            <a:endParaRPr lang="en-US" sz="4400" dirty="0">
              <a:solidFill>
                <a:srgbClr val="FFFF00"/>
              </a:solidFill>
              <a:latin typeface="American Typewriter"/>
              <a:cs typeface="American Typewriter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39784" y="1003501"/>
            <a:ext cx="871445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Hippocampus growth depends on parent’s income level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30331" y="6301837"/>
            <a:ext cx="75483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smtClean="0">
                <a:solidFill>
                  <a:srgbClr val="FF6600"/>
                </a:solidFill>
              </a:rPr>
              <a:t>Chung et al. 2016 in Handbook of </a:t>
            </a:r>
            <a:r>
              <a:rPr lang="en-US" sz="2400" i="1" dirty="0" err="1" smtClean="0">
                <a:solidFill>
                  <a:srgbClr val="FF6600"/>
                </a:solidFill>
              </a:rPr>
              <a:t>NeuroImaging</a:t>
            </a:r>
            <a:r>
              <a:rPr lang="en-US" sz="2400" i="1" dirty="0" smtClean="0">
                <a:solidFill>
                  <a:srgbClr val="FF6600"/>
                </a:solidFill>
              </a:rPr>
              <a:t> Data Analysis </a:t>
            </a:r>
            <a:endParaRPr lang="en-US" sz="2400" i="1" dirty="0">
              <a:solidFill>
                <a:srgbClr val="FF6600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53823"/>
            <a:ext cx="9144000" cy="3852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92765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-17761"/>
            <a:ext cx="9144000" cy="58477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FF00"/>
                </a:solidFill>
                <a:latin typeface="American Typewriter"/>
                <a:cs typeface="American Typewriter"/>
              </a:rPr>
              <a:t>Paired Multimodal imaging study (MRI + DTI)</a:t>
            </a:r>
            <a:endParaRPr lang="en-US" sz="3200" dirty="0">
              <a:solidFill>
                <a:srgbClr val="FFFF00"/>
              </a:solidFill>
              <a:latin typeface="American Typewriter"/>
              <a:cs typeface="American Typewriter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251"/>
            <a:ext cx="5249406" cy="276663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54825" y="715688"/>
            <a:ext cx="3389175" cy="274536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68890" y="3886282"/>
            <a:ext cx="6675109" cy="297171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9554" y="734121"/>
            <a:ext cx="923270" cy="523220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American Typewriter"/>
                <a:cs typeface="American Typewriter"/>
              </a:rPr>
              <a:t>MRI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57478" y="3870383"/>
            <a:ext cx="811958" cy="523220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American Typewriter"/>
                <a:cs typeface="American Typewriter"/>
              </a:rPr>
              <a:t>DTI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48664" y="6012128"/>
            <a:ext cx="178817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0000"/>
                </a:solidFill>
              </a:rPr>
              <a:t>Fractional </a:t>
            </a:r>
          </a:p>
          <a:p>
            <a:r>
              <a:rPr lang="en-US" sz="2000" dirty="0" smtClean="0">
                <a:solidFill>
                  <a:srgbClr val="000000"/>
                </a:solidFill>
              </a:rPr>
              <a:t>anisotropy (FA)</a:t>
            </a:r>
            <a:endParaRPr lang="en-US" sz="2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411312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3090552" cy="2062103"/>
          </a:xfrm>
          <a:prstGeom prst="rect">
            <a:avLst/>
          </a:prstGeom>
          <a:solidFill>
            <a:srgbClr val="000000"/>
          </a:solidFill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FF00"/>
                </a:solidFill>
                <a:latin typeface="American Typewriter"/>
                <a:cs typeface="American Typewriter"/>
              </a:rPr>
              <a:t>Paired Multimodal imaging study (MRI + DTI)</a:t>
            </a:r>
            <a:endParaRPr lang="en-US" sz="3200" dirty="0">
              <a:solidFill>
                <a:srgbClr val="FFFF00"/>
              </a:solidFill>
              <a:latin typeface="American Typewriter"/>
              <a:cs typeface="American Typewriter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7052" y="1"/>
            <a:ext cx="5956949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48667" y="2646401"/>
            <a:ext cx="2690914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Networks</a:t>
            </a:r>
          </a:p>
          <a:p>
            <a:r>
              <a:rPr lang="en-US" dirty="0">
                <a:solidFill>
                  <a:srgbClr val="000000"/>
                </a:solidFill>
              </a:rPr>
              <a:t>o</a:t>
            </a:r>
            <a:r>
              <a:rPr lang="en-US" dirty="0" smtClean="0">
                <a:solidFill>
                  <a:srgbClr val="000000"/>
                </a:solidFill>
              </a:rPr>
              <a:t>btained after </a:t>
            </a:r>
          </a:p>
          <a:p>
            <a:r>
              <a:rPr lang="en-US" dirty="0" err="1">
                <a:solidFill>
                  <a:srgbClr val="000000"/>
                </a:solidFill>
              </a:rPr>
              <a:t>t</a:t>
            </a:r>
            <a:r>
              <a:rPr lang="en-US" dirty="0" err="1" smtClean="0">
                <a:solidFill>
                  <a:srgbClr val="000000"/>
                </a:solidFill>
              </a:rPr>
              <a:t>hresholding</a:t>
            </a:r>
            <a:endParaRPr lang="en-US" dirty="0" smtClean="0">
              <a:solidFill>
                <a:srgbClr val="000000"/>
              </a:solidFill>
            </a:endParaRPr>
          </a:p>
          <a:p>
            <a:r>
              <a:rPr lang="en-US" dirty="0" smtClean="0">
                <a:solidFill>
                  <a:srgbClr val="000000"/>
                </a:solidFill>
              </a:rPr>
              <a:t>correlations</a:t>
            </a:r>
          </a:p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5934670"/>
            <a:ext cx="27560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i="1" dirty="0" smtClean="0">
                <a:solidFill>
                  <a:srgbClr val="FF6600"/>
                </a:solidFill>
              </a:rPr>
              <a:t>Chung et al. 2015.</a:t>
            </a:r>
          </a:p>
          <a:p>
            <a:r>
              <a:rPr lang="en-US" sz="1800" i="1" dirty="0" smtClean="0">
                <a:solidFill>
                  <a:srgbClr val="FF6600"/>
                </a:solidFill>
              </a:rPr>
              <a:t>IEEE Transactions on Medical Imaging 34:1928-1939 </a:t>
            </a:r>
            <a:endParaRPr lang="en-US" sz="1800" i="1" dirty="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350320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57250"/>
          </a:xfrm>
        </p:spPr>
        <p:txBody>
          <a:bodyPr>
            <a:noAutofit/>
          </a:bodyPr>
          <a:lstStyle/>
          <a:p>
            <a:r>
              <a:rPr lang="en-US" sz="4800" dirty="0" smtClean="0">
                <a:solidFill>
                  <a:srgbClr val="FFFF00"/>
                </a:solidFill>
                <a:latin typeface="American Typewriter"/>
                <a:cs typeface="American Typewriter"/>
              </a:rPr>
              <a:t>Twin functional-MRI study</a:t>
            </a:r>
            <a:endParaRPr lang="en-US" sz="4800" dirty="0">
              <a:solidFill>
                <a:srgbClr val="FFFF00"/>
              </a:solidFill>
              <a:latin typeface="American Typewriter"/>
              <a:cs typeface="American Typewriter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2695" y="1141439"/>
            <a:ext cx="8804672" cy="3007518"/>
          </a:xfrm>
        </p:spPr>
        <p:txBody>
          <a:bodyPr>
            <a:noAutofit/>
          </a:bodyPr>
          <a:lstStyle/>
          <a:p>
            <a:pPr marL="0" indent="0" algn="l">
              <a:buNone/>
            </a:pPr>
            <a:r>
              <a:rPr lang="en-US" sz="3200" dirty="0" smtClean="0">
                <a:latin typeface="Helvetica"/>
                <a:cs typeface="Helvetica"/>
              </a:rPr>
              <a:t>11 </a:t>
            </a:r>
            <a:r>
              <a:rPr lang="en-US" sz="3200" dirty="0">
                <a:latin typeface="Helvetica"/>
                <a:cs typeface="Helvetica"/>
              </a:rPr>
              <a:t>monozygotic (MZ) twins</a:t>
            </a:r>
          </a:p>
          <a:p>
            <a:pPr marL="0" indent="0" algn="l">
              <a:buNone/>
            </a:pPr>
            <a:r>
              <a:rPr lang="en-US" sz="3200" dirty="0">
                <a:latin typeface="Helvetica"/>
                <a:cs typeface="Helvetica"/>
              </a:rPr>
              <a:t> </a:t>
            </a:r>
          </a:p>
          <a:p>
            <a:pPr marL="0" indent="0" algn="l">
              <a:buNone/>
            </a:pPr>
            <a:r>
              <a:rPr lang="en-US" sz="3200" dirty="0">
                <a:latin typeface="Helvetica"/>
                <a:cs typeface="Helvetica"/>
              </a:rPr>
              <a:t>14 dizygotic (DZ) twins</a:t>
            </a:r>
          </a:p>
          <a:p>
            <a:pPr marL="0" indent="0" algn="l">
              <a:buNone/>
            </a:pPr>
            <a:r>
              <a:rPr lang="en-US" sz="3200" dirty="0">
                <a:latin typeface="Helvetica"/>
                <a:cs typeface="Helvetica"/>
              </a:rPr>
              <a:t>	  </a:t>
            </a:r>
            <a:r>
              <a:rPr lang="en-US" sz="3200" dirty="0">
                <a:solidFill>
                  <a:srgbClr val="FFFFFF"/>
                </a:solidFill>
                <a:latin typeface="Helvetica"/>
                <a:cs typeface="Helvetica"/>
              </a:rPr>
              <a:t>9 same-sex DZ pairs (5 male, 4 female)                     </a:t>
            </a:r>
            <a:r>
              <a:rPr lang="en-US" sz="3200" dirty="0">
                <a:latin typeface="Helvetica"/>
                <a:cs typeface="Helvetica"/>
              </a:rPr>
              <a:t>     	  5 different-sex DZ pairs</a:t>
            </a:r>
          </a:p>
          <a:p>
            <a:pPr marL="0" indent="0" algn="l">
              <a:buNone/>
            </a:pPr>
            <a:endParaRPr lang="en-US" sz="3200" dirty="0">
              <a:latin typeface="Helvetica"/>
              <a:cs typeface="Helvetica"/>
            </a:endParaRPr>
          </a:p>
          <a:p>
            <a:pPr marL="0" indent="0" algn="l">
              <a:buNone/>
            </a:pPr>
            <a:endParaRPr lang="en-US" sz="3200" dirty="0">
              <a:latin typeface="Helvetica"/>
              <a:cs typeface="Helvetica"/>
            </a:endParaRPr>
          </a:p>
        </p:txBody>
      </p:sp>
      <p:pic>
        <p:nvPicPr>
          <p:cNvPr id="6" name="Picture 4" descr="fMR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5134" y="4383596"/>
            <a:ext cx="7802799" cy="3861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705312"/>
            <a:ext cx="4203886" cy="3152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2939" y="3711614"/>
            <a:ext cx="2844240" cy="2158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258626" y="6054638"/>
            <a:ext cx="300082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chemeClr val="bg1"/>
                </a:solidFill>
              </a:rPr>
              <a:t>b</a:t>
            </a:r>
            <a:endParaRPr lang="en-US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078664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9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itle &amp; Subtitle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Subtitle">
      <a:majorFont>
        <a:latin typeface="Gill Sans"/>
        <a:ea typeface="ヒラギノ角ゴ Pro W3"/>
        <a:cs typeface="ヒラギノ角ゴ Pro W3"/>
      </a:majorFont>
      <a:minorFont>
        <a:latin typeface="Gill Sans"/>
        <a:ea typeface="ヒラギノ角ゴ Pro W3"/>
        <a:cs typeface="ヒラギノ角ゴ Pro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pitchFamily="28" charset="0"/>
            <a:ea typeface="ヒラギノ角ゴ Pro W3" pitchFamily="28" charset="-128"/>
            <a:cs typeface="ヒラギノ角ゴ Pro W3" pitchFamily="28" charset="-128"/>
            <a:sym typeface="Gill Sans" pitchFamily="2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pitchFamily="28" charset="0"/>
            <a:ea typeface="ヒラギノ角ゴ Pro W3" pitchFamily="28" charset="-128"/>
            <a:cs typeface="ヒラギノ角ゴ Pro W3" pitchFamily="28" charset="-128"/>
            <a:sym typeface="Gill Sans" pitchFamily="28" charset="0"/>
          </a:defRPr>
        </a:defPPr>
      </a:lstStyle>
    </a:lnDef>
  </a:objectDefaults>
  <a:extraClrSchemeLst>
    <a:extraClrScheme>
      <a:clrScheme name="Title &amp; Subtitl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Title &amp; Bullets - Left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- Left">
      <a:majorFont>
        <a:latin typeface="Gill Sans"/>
        <a:ea typeface="ヒラギノ角ゴ Pro W3"/>
        <a:cs typeface="ヒラギノ角ゴ Pro W3"/>
      </a:majorFont>
      <a:minorFont>
        <a:latin typeface="Gill Sans"/>
        <a:ea typeface="ヒラギノ角ゴ Pro W3"/>
        <a:cs typeface="ヒラギノ角ゴ Pro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pitchFamily="28" charset="0"/>
            <a:ea typeface="ヒラギノ角ゴ Pro W3" pitchFamily="28" charset="-128"/>
            <a:cs typeface="ヒラギノ角ゴ Pro W3" pitchFamily="28" charset="-128"/>
            <a:sym typeface="Gill Sans" pitchFamily="2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pitchFamily="28" charset="0"/>
            <a:ea typeface="ヒラギノ角ゴ Pro W3" pitchFamily="28" charset="-128"/>
            <a:cs typeface="ヒラギノ角ゴ Pro W3" pitchFamily="28" charset="-128"/>
            <a:sym typeface="Gill Sans" pitchFamily="28" charset="0"/>
          </a:defRPr>
        </a:defPPr>
      </a:lstStyle>
    </a:lnDef>
  </a:objectDefaults>
  <a:extraClrSchemeLst>
    <a:extraClrScheme>
      <a:clrScheme name="Title &amp; Bullets - Lef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Title &amp; Bullets - 2 Column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- 2 Column">
      <a:majorFont>
        <a:latin typeface="Gill Sans"/>
        <a:ea typeface="ヒラギノ角ゴ Pro W3"/>
        <a:cs typeface="ヒラギノ角ゴ Pro W3"/>
      </a:majorFont>
      <a:minorFont>
        <a:latin typeface="Gill Sans"/>
        <a:ea typeface="ヒラギノ角ゴ Pro W3"/>
        <a:cs typeface="ヒラギノ角ゴ Pro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pitchFamily="28" charset="0"/>
            <a:ea typeface="ヒラギノ角ゴ Pro W3" pitchFamily="28" charset="-128"/>
            <a:cs typeface="ヒラギノ角ゴ Pro W3" pitchFamily="28" charset="-128"/>
            <a:sym typeface="Gill Sans" pitchFamily="2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pitchFamily="28" charset="0"/>
            <a:ea typeface="ヒラギノ角ゴ Pro W3" pitchFamily="28" charset="-128"/>
            <a:cs typeface="ヒラギノ角ゴ Pro W3" pitchFamily="28" charset="-128"/>
            <a:sym typeface="Gill Sans" pitchFamily="28" charset="0"/>
          </a:defRPr>
        </a:defPPr>
      </a:lstStyle>
    </a:lnDef>
  </a:objectDefaults>
  <a:extraClrSchemeLst>
    <a:extraClrScheme>
      <a:clrScheme name="Title &amp; Bullets - 2 Colum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Title &amp; Bullets - Right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- Right">
      <a:majorFont>
        <a:latin typeface="Gill Sans"/>
        <a:ea typeface="ヒラギノ角ゴ Pro W3"/>
        <a:cs typeface="ヒラギノ角ゴ Pro W3"/>
      </a:majorFont>
      <a:minorFont>
        <a:latin typeface="Gill Sans"/>
        <a:ea typeface="ヒラギノ角ゴ Pro W3"/>
        <a:cs typeface="ヒラギノ角ゴ Pro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pitchFamily="28" charset="0"/>
            <a:ea typeface="ヒラギノ角ゴ Pro W3" pitchFamily="28" charset="-128"/>
            <a:cs typeface="ヒラギノ角ゴ Pro W3" pitchFamily="28" charset="-128"/>
            <a:sym typeface="Gill Sans" pitchFamily="2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pitchFamily="28" charset="0"/>
            <a:ea typeface="ヒラギノ角ゴ Pro W3" pitchFamily="28" charset="-128"/>
            <a:cs typeface="ヒラギノ角ゴ Pro W3" pitchFamily="28" charset="-128"/>
            <a:sym typeface="Gill Sans" pitchFamily="28" charset="0"/>
          </a:defRPr>
        </a:defPPr>
      </a:lstStyle>
    </a:lnDef>
  </a:objectDefaults>
  <a:extraClrSchemeLst>
    <a:extraClrScheme>
      <a:clrScheme name="Title &amp; Bullets - Righ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Title, Bullets &amp; Photo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, Bullets &amp; Photo">
      <a:majorFont>
        <a:latin typeface="Gill Sans"/>
        <a:ea typeface="ヒラギノ角ゴ Pro W3"/>
        <a:cs typeface="ヒラギノ角ゴ Pro W3"/>
      </a:majorFont>
      <a:minorFont>
        <a:latin typeface="Gill Sans"/>
        <a:ea typeface="ヒラギノ角ゴ Pro W3"/>
        <a:cs typeface="ヒラギノ角ゴ Pro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pitchFamily="28" charset="0"/>
            <a:ea typeface="ヒラギノ角ゴ Pro W3" pitchFamily="28" charset="-128"/>
            <a:cs typeface="ヒラギノ角ゴ Pro W3" pitchFamily="28" charset="-128"/>
            <a:sym typeface="Gill Sans" pitchFamily="2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pitchFamily="28" charset="0"/>
            <a:ea typeface="ヒラギノ角ゴ Pro W3" pitchFamily="28" charset="-128"/>
            <a:cs typeface="ヒラギノ角ゴ Pro W3" pitchFamily="28" charset="-128"/>
            <a:sym typeface="Gill Sans" pitchFamily="28" charset="0"/>
          </a:defRPr>
        </a:defPPr>
      </a:lstStyle>
    </a:lnDef>
  </a:objectDefaults>
  <a:extraClrSchemeLst>
    <a:extraClrScheme>
      <a:clrScheme name="Title, Bullets &amp; Phot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Bullets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ullets">
      <a:majorFont>
        <a:latin typeface="Gill Sans"/>
        <a:ea typeface="ヒラギノ角ゴ Pro W3"/>
        <a:cs typeface="ヒラギノ角ゴ Pro W3"/>
      </a:majorFont>
      <a:minorFont>
        <a:latin typeface="Gill Sans"/>
        <a:ea typeface="ヒラギノ角ゴ Pro W3"/>
        <a:cs typeface="ヒラギノ角ゴ Pro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pitchFamily="28" charset="0"/>
            <a:ea typeface="ヒラギノ角ゴ Pro W3" pitchFamily="28" charset="-128"/>
            <a:cs typeface="ヒラギノ角ゴ Pro W3" pitchFamily="28" charset="-128"/>
            <a:sym typeface="Gill Sans" pitchFamily="2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pitchFamily="28" charset="0"/>
            <a:ea typeface="ヒラギノ角ゴ Pro W3" pitchFamily="28" charset="-128"/>
            <a:cs typeface="ヒラギノ角ゴ Pro W3" pitchFamily="28" charset="-128"/>
            <a:sym typeface="Gill Sans" pitchFamily="28" charset="0"/>
          </a:defRPr>
        </a:defPPr>
      </a:lstStyle>
    </a:lnDef>
  </a:objectDefaults>
  <a:extraClrSchemeLst>
    <a:extraClrScheme>
      <a:clrScheme name="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1_Photo - Vertical Reflection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Vertical Reflection">
      <a:majorFont>
        <a:latin typeface="Gill Sans"/>
        <a:ea typeface="ヒラギノ角ゴ Pro W3"/>
        <a:cs typeface="ヒラギノ角ゴ Pro W3"/>
      </a:majorFont>
      <a:minorFont>
        <a:latin typeface="Gill Sans"/>
        <a:ea typeface="ヒラギノ角ゴ Pro W3"/>
        <a:cs typeface="ヒラギノ角ゴ Pro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pitchFamily="28" charset="0"/>
            <a:ea typeface="ヒラギノ角ゴ Pro W3" pitchFamily="28" charset="-128"/>
            <a:cs typeface="ヒラギノ角ゴ Pro W3" pitchFamily="28" charset="-128"/>
            <a:sym typeface="Gill Sans" pitchFamily="2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pitchFamily="28" charset="0"/>
            <a:ea typeface="ヒラギノ角ゴ Pro W3" pitchFamily="28" charset="-128"/>
            <a:cs typeface="ヒラギノ角ゴ Pro W3" pitchFamily="28" charset="-128"/>
            <a:sym typeface="Gill Sans" pitchFamily="28" charset="0"/>
          </a:defRPr>
        </a:defPPr>
      </a:lstStyle>
    </a:lnDef>
  </a:objectDefaults>
  <a:extraClrSchemeLst>
    <a:extraClrScheme>
      <a:clrScheme name="Photo - Vertical Reflec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7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8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9.xml><?xml version="1.0" encoding="utf-8"?>
<a:theme xmlns:a="http://schemas.openxmlformats.org/drawingml/2006/main" name="1_Title &amp; Subtitle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Subtitle">
      <a:majorFont>
        <a:latin typeface="Gill Sans"/>
        <a:ea typeface="ヒラギノ角ゴ Pro W3"/>
        <a:cs typeface="ヒラギノ角ゴ Pro W3"/>
      </a:majorFont>
      <a:minorFont>
        <a:latin typeface="Gill Sans"/>
        <a:ea typeface="ヒラギノ角ゴ Pro W3"/>
        <a:cs typeface="ヒラギノ角ゴ Pro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pitchFamily="28" charset="0"/>
            <a:ea typeface="ヒラギノ角ゴ Pro W3" pitchFamily="28" charset="-128"/>
            <a:cs typeface="ヒラギノ角ゴ Pro W3" pitchFamily="28" charset="-128"/>
            <a:sym typeface="Gill Sans" pitchFamily="2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pitchFamily="28" charset="0"/>
            <a:ea typeface="ヒラギノ角ゴ Pro W3" pitchFamily="28" charset="-128"/>
            <a:cs typeface="ヒラギノ角ゴ Pro W3" pitchFamily="28" charset="-128"/>
            <a:sym typeface="Gill Sans" pitchFamily="28" charset="0"/>
          </a:defRPr>
        </a:defPPr>
      </a:lstStyle>
    </a:lnDef>
  </a:objectDefaults>
  <a:extraClrSchemeLst>
    <a:extraClrScheme>
      <a:clrScheme name="Title &amp; Subtitl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itle - Center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- Center">
      <a:majorFont>
        <a:latin typeface="Gill Sans"/>
        <a:ea typeface="ヒラギノ角ゴ Pro W3"/>
        <a:cs typeface="ヒラギノ角ゴ Pro W3"/>
      </a:majorFont>
      <a:minorFont>
        <a:latin typeface="Gill Sans"/>
        <a:ea typeface="ヒラギノ角ゴ Pro W3"/>
        <a:cs typeface="ヒラギノ角ゴ Pro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pitchFamily="28" charset="0"/>
            <a:ea typeface="ヒラギノ角ゴ Pro W3" pitchFamily="28" charset="-128"/>
            <a:cs typeface="ヒラギノ角ゴ Pro W3" pitchFamily="28" charset="-128"/>
            <a:sym typeface="Gill Sans" pitchFamily="2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pitchFamily="28" charset="0"/>
            <a:ea typeface="ヒラギノ角ゴ Pro W3" pitchFamily="28" charset="-128"/>
            <a:cs typeface="ヒラギノ角ゴ Pro W3" pitchFamily="28" charset="-128"/>
            <a:sym typeface="Gill Sans" pitchFamily="28" charset="0"/>
          </a:defRPr>
        </a:defPPr>
      </a:lstStyle>
    </a:lnDef>
  </a:objectDefaults>
  <a:extraClrSchemeLst>
    <a:extraClrScheme>
      <a:clrScheme name="Title - Cent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itle &amp; Bullets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">
      <a:majorFont>
        <a:latin typeface="Gill Sans"/>
        <a:ea typeface="ヒラギノ角ゴ Pro W3"/>
        <a:cs typeface="ヒラギノ角ゴ Pro W3"/>
      </a:majorFont>
      <a:minorFont>
        <a:latin typeface="Gill Sans"/>
        <a:ea typeface="ヒラギノ角ゴ Pro W3"/>
        <a:cs typeface="ヒラギノ角ゴ Pro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pitchFamily="28" charset="0"/>
            <a:ea typeface="ヒラギノ角ゴ Pro W3" pitchFamily="28" charset="-128"/>
            <a:cs typeface="ヒラギノ角ゴ Pro W3" pitchFamily="28" charset="-128"/>
            <a:sym typeface="Gill Sans" pitchFamily="2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pitchFamily="28" charset="0"/>
            <a:ea typeface="ヒラギノ角ゴ Pro W3" pitchFamily="28" charset="-128"/>
            <a:cs typeface="ヒラギノ角ゴ Pro W3" pitchFamily="28" charset="-128"/>
            <a:sym typeface="Gill Sans" pitchFamily="28" charset="0"/>
          </a:defRPr>
        </a:defPPr>
      </a:lstStyle>
    </a:lnDef>
  </a:objectDefaults>
  <a:extraClrSchemeLst>
    <a:extraClrScheme>
      <a:clrScheme name="Title &amp; 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Photo - Horizontal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Horizontal">
      <a:majorFont>
        <a:latin typeface="Gill Sans"/>
        <a:ea typeface="ヒラギノ角ゴ Pro W3"/>
        <a:cs typeface="ヒラギノ角ゴ Pro W3"/>
      </a:majorFont>
      <a:minorFont>
        <a:latin typeface="Gill Sans"/>
        <a:ea typeface="ヒラギノ角ゴ Pro W3"/>
        <a:cs typeface="ヒラギノ角ゴ Pro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pitchFamily="28" charset="0"/>
            <a:ea typeface="ヒラギノ角ゴ Pro W3" pitchFamily="28" charset="-128"/>
            <a:cs typeface="ヒラギノ角ゴ Pro W3" pitchFamily="28" charset="-128"/>
            <a:sym typeface="Gill Sans" pitchFamily="2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pitchFamily="28" charset="0"/>
            <a:ea typeface="ヒラギノ角ゴ Pro W3" pitchFamily="28" charset="-128"/>
            <a:cs typeface="ヒラギノ角ゴ Pro W3" pitchFamily="28" charset="-128"/>
            <a:sym typeface="Gill Sans" pitchFamily="28" charset="0"/>
          </a:defRPr>
        </a:defPPr>
      </a:lstStyle>
    </a:lnDef>
  </a:objectDefaults>
  <a:extraClrSchemeLst>
    <a:extraClrScheme>
      <a:clrScheme name="Photo - Horizonta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Photo - Horizontal Reflection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Horizontal Reflection">
      <a:majorFont>
        <a:latin typeface="Gill Sans"/>
        <a:ea typeface="ヒラギノ角ゴ Pro W3"/>
        <a:cs typeface="ヒラギノ角ゴ Pro W3"/>
      </a:majorFont>
      <a:minorFont>
        <a:latin typeface="Gill Sans"/>
        <a:ea typeface="ヒラギノ角ゴ Pro W3"/>
        <a:cs typeface="ヒラギノ角ゴ Pro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pitchFamily="28" charset="0"/>
            <a:ea typeface="ヒラギノ角ゴ Pro W3" pitchFamily="28" charset="-128"/>
            <a:cs typeface="ヒラギノ角ゴ Pro W3" pitchFamily="28" charset="-128"/>
            <a:sym typeface="Gill Sans" pitchFamily="2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pitchFamily="28" charset="0"/>
            <a:ea typeface="ヒラギノ角ゴ Pro W3" pitchFamily="28" charset="-128"/>
            <a:cs typeface="ヒラギノ角ゴ Pro W3" pitchFamily="28" charset="-128"/>
            <a:sym typeface="Gill Sans" pitchFamily="28" charset="0"/>
          </a:defRPr>
        </a:defPPr>
      </a:lstStyle>
    </a:lnDef>
  </a:objectDefaults>
  <a:extraClrSchemeLst>
    <a:extraClrScheme>
      <a:clrScheme name="Photo - Horizontal Reflec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Photo - Vertical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Vertical">
      <a:majorFont>
        <a:latin typeface="Gill Sans"/>
        <a:ea typeface="ヒラギノ角ゴ Pro W3"/>
        <a:cs typeface="ヒラギノ角ゴ Pro W3"/>
      </a:majorFont>
      <a:minorFont>
        <a:latin typeface="Gill Sans"/>
        <a:ea typeface="ヒラギノ角ゴ Pro W3"/>
        <a:cs typeface="ヒラギノ角ゴ Pro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pitchFamily="28" charset="0"/>
            <a:ea typeface="ヒラギノ角ゴ Pro W3" pitchFamily="28" charset="-128"/>
            <a:cs typeface="ヒラギノ角ゴ Pro W3" pitchFamily="28" charset="-128"/>
            <a:sym typeface="Gill Sans" pitchFamily="2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pitchFamily="28" charset="0"/>
            <a:ea typeface="ヒラギノ角ゴ Pro W3" pitchFamily="28" charset="-128"/>
            <a:cs typeface="ヒラギノ角ゴ Pro W3" pitchFamily="28" charset="-128"/>
            <a:sym typeface="Gill Sans" pitchFamily="28" charset="0"/>
          </a:defRPr>
        </a:defPPr>
      </a:lstStyle>
    </a:lnDef>
  </a:objectDefaults>
  <a:extraClrSchemeLst>
    <a:extraClrScheme>
      <a:clrScheme name="Photo - Vertica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Photo - Vertical Reflection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Vertical Reflection">
      <a:majorFont>
        <a:latin typeface="Gill Sans"/>
        <a:ea typeface="ヒラギノ角ゴ Pro W3"/>
        <a:cs typeface="ヒラギノ角ゴ Pro W3"/>
      </a:majorFont>
      <a:minorFont>
        <a:latin typeface="Gill Sans"/>
        <a:ea typeface="ヒラギノ角ゴ Pro W3"/>
        <a:cs typeface="ヒラギノ角ゴ Pro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pitchFamily="28" charset="0"/>
            <a:ea typeface="ヒラギノ角ゴ Pro W3" pitchFamily="28" charset="-128"/>
            <a:cs typeface="ヒラギノ角ゴ Pro W3" pitchFamily="28" charset="-128"/>
            <a:sym typeface="Gill Sans" pitchFamily="2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pitchFamily="28" charset="0"/>
            <a:ea typeface="ヒラギノ角ゴ Pro W3" pitchFamily="28" charset="-128"/>
            <a:cs typeface="ヒラギノ角ゴ Pro W3" pitchFamily="28" charset="-128"/>
            <a:sym typeface="Gill Sans" pitchFamily="28" charset="0"/>
          </a:defRPr>
        </a:defPPr>
      </a:lstStyle>
    </a:lnDef>
  </a:objectDefaults>
  <a:extraClrSchemeLst>
    <a:extraClrScheme>
      <a:clrScheme name="Photo - Vertical Reflec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Title - Top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- Top">
      <a:majorFont>
        <a:latin typeface="Gill Sans"/>
        <a:ea typeface="ヒラギノ角ゴ Pro W3"/>
        <a:cs typeface="ヒラギノ角ゴ Pro W3"/>
      </a:majorFont>
      <a:minorFont>
        <a:latin typeface="Gill Sans"/>
        <a:ea typeface="ヒラギノ角ゴ Pro W3"/>
        <a:cs typeface="ヒラギノ角ゴ Pro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pitchFamily="28" charset="0"/>
            <a:ea typeface="ヒラギノ角ゴ Pro W3" pitchFamily="28" charset="-128"/>
            <a:cs typeface="ヒラギノ角ゴ Pro W3" pitchFamily="28" charset="-128"/>
            <a:sym typeface="Gill Sans" pitchFamily="2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pitchFamily="28" charset="0"/>
            <a:ea typeface="ヒラギノ角ゴ Pro W3" pitchFamily="28" charset="-128"/>
            <a:cs typeface="ヒラギノ角ゴ Pro W3" pitchFamily="28" charset="-128"/>
            <a:sym typeface="Gill Sans" pitchFamily="28" charset="0"/>
          </a:defRPr>
        </a:defPPr>
      </a:lstStyle>
    </a:lnDef>
  </a:objectDefaults>
  <a:extraClrSchemeLst>
    <a:extraClrScheme>
      <a:clrScheme name="Title - Top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Blank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Gill Sans"/>
        <a:ea typeface="ヒラギノ角ゴ Pro W3"/>
        <a:cs typeface="ヒラギノ角ゴ Pro W3"/>
      </a:majorFont>
      <a:minorFont>
        <a:latin typeface="Gill Sans"/>
        <a:ea typeface="ヒラギノ角ゴ Pro W3"/>
        <a:cs typeface="ヒラギノ角ゴ Pro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pitchFamily="28" charset="0"/>
            <a:ea typeface="ヒラギノ角ゴ Pro W3" pitchFamily="28" charset="-128"/>
            <a:cs typeface="ヒラギノ角ゴ Pro W3" pitchFamily="28" charset="-128"/>
            <a:sym typeface="Gill Sans" pitchFamily="2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pitchFamily="28" charset="0"/>
            <a:ea typeface="ヒラギノ角ゴ Pro W3" pitchFamily="28" charset="-128"/>
            <a:cs typeface="ヒラギノ角ゴ Pro W3" pitchFamily="28" charset="-128"/>
            <a:sym typeface="Gill Sans" pitchFamily="28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145686</TotalTime>
  <Pages>0</Pages>
  <Words>782</Words>
  <Characters>0</Characters>
  <Application>Microsoft Macintosh PowerPoint</Application>
  <PresentationFormat>On-screen Show (4:3)</PresentationFormat>
  <Lines>0</Lines>
  <Paragraphs>287</Paragraphs>
  <Slides>30</Slides>
  <Notes>23</Notes>
  <HiddenSlides>0</HiddenSlides>
  <MMClips>0</MMClips>
  <ScaleCrop>false</ScaleCrop>
  <HeadingPairs>
    <vt:vector size="6" baseType="variant">
      <vt:variant>
        <vt:lpstr>Theme</vt:lpstr>
      </vt:variant>
      <vt:variant>
        <vt:i4>19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50" baseType="lpstr">
      <vt:lpstr>Title &amp; Subtitle</vt:lpstr>
      <vt:lpstr>Title - Center</vt:lpstr>
      <vt:lpstr>Title &amp; Bullets</vt:lpstr>
      <vt:lpstr>Photo - Horizontal</vt:lpstr>
      <vt:lpstr>Photo - Horizontal Reflection</vt:lpstr>
      <vt:lpstr>Photo - Vertical</vt:lpstr>
      <vt:lpstr>Photo - Vertical Reflection</vt:lpstr>
      <vt:lpstr>Title - Top</vt:lpstr>
      <vt:lpstr>Blank</vt:lpstr>
      <vt:lpstr>Title &amp; Bullets - Left</vt:lpstr>
      <vt:lpstr>Title &amp; Bullets - 2 Column</vt:lpstr>
      <vt:lpstr>Title &amp; Bullets - Right</vt:lpstr>
      <vt:lpstr>Title, Bullets &amp; Photo</vt:lpstr>
      <vt:lpstr>Bullets</vt:lpstr>
      <vt:lpstr>1_Photo - Vertical Reflection</vt:lpstr>
      <vt:lpstr>Office Theme</vt:lpstr>
      <vt:lpstr>1_Office Theme</vt:lpstr>
      <vt:lpstr>2_Office Theme</vt:lpstr>
      <vt:lpstr>1_Title &amp; Subtitle</vt:lpstr>
      <vt:lpstr>Equation</vt:lpstr>
      <vt:lpstr> Topological Data Analysis on the  Space of Brain Network Models </vt:lpstr>
      <vt:lpstr>   Collaborators &amp; coauthors</vt:lpstr>
      <vt:lpstr>   Postdoctoral Position 2017-2019</vt:lpstr>
      <vt:lpstr>Paired brain images</vt:lpstr>
      <vt:lpstr>Paired longitudinal image study</vt:lpstr>
      <vt:lpstr>PowerPoint Presentation</vt:lpstr>
      <vt:lpstr>PowerPoint Presentation</vt:lpstr>
      <vt:lpstr>PowerPoint Presentation</vt:lpstr>
      <vt:lpstr>Twin functional-MRI study</vt:lpstr>
      <vt:lpstr>Paired contrast images</vt:lpstr>
      <vt:lpstr>Sparse hyper-networks on paired images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Exact Topological Inference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Mapping Heritability of Large-Scale Brain Networks via Persistent Homology</dc:title>
  <dc:subject/>
  <dc:creator>Moo K. Chung</dc:creator>
  <cp:keywords/>
  <dc:description/>
  <cp:lastModifiedBy>Moo Chung</cp:lastModifiedBy>
  <cp:revision>2565</cp:revision>
  <cp:lastPrinted>2012-02-07T07:34:39Z</cp:lastPrinted>
  <dcterms:created xsi:type="dcterms:W3CDTF">2011-11-25T06:04:47Z</dcterms:created>
  <dcterms:modified xsi:type="dcterms:W3CDTF">2017-03-14T18:41:07Z</dcterms:modified>
  <cp:category/>
</cp:coreProperties>
</file>