
<file path=[Content_Types].xml><?xml version="1.0" encoding="utf-8"?>
<Types xmlns="http://schemas.openxmlformats.org/package/2006/content-types">
  <Override PartName="/ppt/slides/slide30.xml" ContentType="application/vnd.openxmlformats-officedocument.presentationml.slide+xml"/>
  <Override PartName="/ppt/slideLayouts/slideLayout149.xml" ContentType="application/vnd.openxmlformats-officedocument.presentationml.slideLayout+xml"/>
  <Override PartName="/ppt/slideLayouts/slideLayout162.xml" ContentType="application/vnd.openxmlformats-officedocument.presentationml.slideLayout+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slideLayouts/slideLayout35.xml" ContentType="application/vnd.openxmlformats-officedocument.presentationml.slideLayout+xml"/>
  <Override PartName="/ppt/slideMasters/slideMaster9.xml" ContentType="application/vnd.openxmlformats-officedocument.presentationml.slideMaster+xml"/>
  <Override PartName="/ppt/slideLayouts/slideLayout127.xml" ContentType="application/vnd.openxmlformats-officedocument.presentationml.slideLayout+xml"/>
  <Override PartName="/ppt/slideLayouts/slideLayout140.xml" ContentType="application/vnd.openxmlformats-officedocument.presentationml.slideLayout+xml"/>
  <Override PartName="/ppt/slideLayouts/slideLayout77.xml" ContentType="application/vnd.openxmlformats-officedocument.presentationml.slideLayout+xml"/>
  <Override PartName="/ppt/slideLayouts/slideLayout13.xml" ContentType="application/vnd.openxmlformats-officedocument.presentationml.slideLayout+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s/slide22.xml" ContentType="application/vnd.openxmlformats-officedocument.presentationml.slide+xml"/>
  <Override PartName="/ppt/slideLayouts/slideLayout97.xml" ContentType="application/vnd.openxmlformats-officedocument.presentationml.slideLayout+xml"/>
  <Override PartName="/ppt/slideLayouts/slideLayout33.xml" ContentType="application/vnd.openxmlformats-officedocument.presentationml.slideLayout+xml"/>
  <Override PartName="/ppt/slideMasters/slideMaster7.xml" ContentType="application/vnd.openxmlformats-officedocument.presentationml.slideMaster+xml"/>
  <Override PartName="/ppt/slideLayouts/slideLayout125.xml" ContentType="application/vnd.openxmlformats-officedocument.presentationml.slideLayout+xml"/>
  <Override PartName="/ppt/slideLayouts/slideLayout75.xml" ContentType="application/vnd.openxmlformats-officedocument.presentationml.slideLayout+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theme/theme14.xml" ContentType="application/vnd.openxmlformats-officedocument.theme+xml"/>
  <Override PartName="/ppt/slides/slide20.xml" ContentType="application/vnd.openxmlformats-officedocument.presentationml.slide+xml"/>
  <Override PartName="/ppt/slideLayouts/slideLayout95.xml" ContentType="application/vnd.openxmlformats-officedocument.presentationml.slideLayout+xml"/>
  <Override PartName="/ppt/slideLayouts/slideLayout139.xml" ContentType="application/vnd.openxmlformats-officedocument.presentationml.slideLayout+xml"/>
  <Override PartName="/ppt/slideLayouts/slideLayout31.xml" ContentType="application/vnd.openxmlformats-officedocument.presentationml.slideLayout+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slideLayouts/slideLayout117.xml" ContentType="application/vnd.openxmlformats-officedocument.presentationml.slideLayout+xml"/>
  <Override PartName="/ppt/slideLayouts/slideLayout101.xml" ContentType="application/vnd.openxmlformats-officedocument.presentationml.slideLayout+xml"/>
  <Override PartName="/ppt/slides/slide9.xml" ContentType="application/vnd.openxmlformats-officedocument.presentationml.slide+xml"/>
  <Override PartName="/ppt/slideLayouts/slideLayout159.xml" ContentType="application/vnd.openxmlformats-officedocument.presentationml.slideLayout+xml"/>
  <Default Extension="jpeg" ContentType="image/jpeg"/>
  <Override PartName="/ppt/slideLayouts/slideLayout51.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137.xml" ContentType="application/vnd.openxmlformats-officedocument.presentationml.slideLayout+xml"/>
  <Override PartName="/ppt/slideLayouts/slideLayout87.xml" ContentType="application/vnd.openxmlformats-officedocument.presentationml.slideLayout+xml"/>
  <Override PartName="/docProps/app.xml" ContentType="application/vnd.openxmlformats-officedocument.extended-properties+xml"/>
  <Override PartName="/ppt/slideMasters/slideMaster3.xml" ContentType="application/vnd.openxmlformats-officedocument.presentationml.slideMaster+xml"/>
  <Override PartName="/ppt/slideMasters/slideMaster16.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slideLayouts/slideLayout115.xml" ContentType="application/vnd.openxmlformats-officedocument.presentationml.slideLayout+xml"/>
  <Override PartName="/ppt/slides/slide7.xml" ContentType="application/vnd.openxmlformats-officedocument.presentationml.slide+xml"/>
  <Override PartName="/ppt/slides/slide19.xml" ContentType="application/vnd.openxmlformats-officedocument.presentationml.slide+xml"/>
  <Override PartName="/ppt/slideLayouts/slideLayout157.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135.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177.xml" ContentType="application/vnd.openxmlformats-officedocument.presentationml.slideLayout+xml"/>
  <Override PartName="/ppt/slideMasters/slideMaster14.xml" ContentType="application/vnd.openxmlformats-officedocument.presentationml.slideMaster+xml"/>
  <Override PartName="/ppt/slideLayouts/slideLayout6.xml" ContentType="application/vnd.openxmlformats-officedocument.presentationml.slideLayout+xml"/>
  <Override PartName="/ppt/slideLayouts/slideLayout113.xml" ContentType="application/vnd.openxmlformats-officedocument.presentationml.slideLayout+xml"/>
  <Override PartName="/ppt/slideLayouts/slideLayout63.xml" ContentType="application/vnd.openxmlformats-officedocument.presentationml.slideLayout+xml"/>
  <Override PartName="/ppt/slides/slide5.xml" ContentType="application/vnd.openxmlformats-officedocument.presentationml.slide+xml"/>
  <Override PartName="/ppt/slideLayouts/slideLayout155.xml" ContentType="application/vnd.openxmlformats-officedocument.presentationml.slideLayout+xml"/>
  <Override PartName="/ppt/slides/slide17.xml" ContentType="application/vnd.openxmlformats-officedocument.presentationml.slide+xml"/>
  <Override PartName="/ppt/slideLayouts/slideLayout28.xml" ContentType="application/vnd.openxmlformats-officedocument.presentationml.slideLayout+xml"/>
  <Override PartName="/ppt/slideLayouts/slideLayout133.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175.xml" ContentType="application/vnd.openxmlformats-officedocument.presentationml.slideLayout+xml"/>
  <Override PartName="/ppt/slideLayouts/slideLayout4.xml" ContentType="application/vnd.openxmlformats-officedocument.presentationml.slideLayout+xml"/>
  <Override PartName="/ppt/slideMasters/slideMaster12.xml" ContentType="application/vnd.openxmlformats-officedocument.presentationml.slideMaster+xml"/>
  <Default Extension="pdf" ContentType="application/pdf"/>
  <Override PartName="/ppt/slideLayouts/slideLayout111.xml" ContentType="application/vnd.openxmlformats-officedocument.presentationml.slideLayout+xml"/>
  <Override PartName="/ppt/slideLayouts/slideLayout169.xml" ContentType="application/vnd.openxmlformats-officedocument.presentationml.slide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slideLayouts/slideLayout153.xml" ContentType="application/vnd.openxmlformats-officedocument.presentationml.slideLayout+xml"/>
  <Override PartName="/ppt/slides/slide15.xml" ContentType="application/vnd.openxmlformats-officedocument.presentationml.slide+xml"/>
  <Override PartName="/ppt/slides/slide3.xml" ContentType="application/vnd.openxmlformats-officedocument.presentationml.slide+xml"/>
  <Override PartName="/ppt/slideLayouts/slideLayout147.xml" ContentType="application/vnd.openxmlformats-officedocument.presentationml.slideLayout+xml"/>
  <Override PartName="/ppt/slideLayouts/slideLayout26.xml" ContentType="application/vnd.openxmlformats-officedocument.presentationml.slideLayout+xml"/>
  <Override PartName="/ppt/slideLayouts/slideLayout131.xml" ContentType="application/vnd.openxmlformats-officedocument.presentationml.slideLayout+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173.xml" ContentType="application/vnd.openxmlformats-officedocument.presentationml.slideLayout+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Layouts/slideLayout167.xml" ContentType="application/vnd.openxmlformats-officedocument.presentationml.slideLayout+xml"/>
  <Override PartName="/ppt/slides/slide29.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s/slide13.xml" ContentType="application/vnd.openxmlformats-officedocument.presentationml.slide+xml"/>
  <Override PartName="/ppt/slideLayouts/slideLayout151.xml" ContentType="application/vnd.openxmlformats-officedocument.presentationml.slideLayout+xml"/>
  <Override PartName="/ppt/slideLayouts/slideLayout145.xml" ContentType="application/vnd.openxmlformats-officedocument.presentationml.slideLayout+xml"/>
  <Override PartName="/ppt/slideLayouts/slideLayout24.xml" ContentType="application/vnd.openxmlformats-officedocument.presentationml.slideLayout+xml"/>
  <Override PartName="/ppt/slideLayouts/slideLayout18.xml" ContentType="application/vnd.openxmlformats-officedocument.presentationml.slideLayout+xml"/>
  <Override PartName="/ppt/slideLayouts/slideLayout66.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71.xml" ContentType="application/vnd.openxmlformats-officedocument.presentationml.slideLayout+xml"/>
  <Override PartName="/ppt/viewProps.xml" ContentType="application/vnd.openxmlformats-officedocument.presentationml.viewProps+xml"/>
  <Override PartName="/ppt/slideLayouts/slideLayout165.xml" ContentType="application/vnd.openxmlformats-officedocument.presentationml.slideLayout+xml"/>
  <Override PartName="/ppt/slideLayouts/slideLayout44.xml" ContentType="application/vnd.openxmlformats-officedocument.presentationml.slideLayout+xml"/>
  <Override PartName="/ppt/slides/slide27.xml" ContentType="application/vnd.openxmlformats-officedocument.presentationml.slide+xml"/>
  <Override PartName="/docProps/core.xml" ContentType="application/vnd.openxmlformats-package.core-properties+xml"/>
  <Override PartName="/ppt/slideLayouts/slideLayout38.xml" ContentType="application/vnd.openxmlformats-officedocument.presentationml.slideLayout+xml"/>
  <Override PartName="/ppt/slides/slide11.xml" ContentType="application/vnd.openxmlformats-officedocument.presentationml.slide+xml"/>
  <Override PartName="/ppt/slideLayouts/slideLayout143.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108.xml" ContentType="application/vnd.openxmlformats-officedocument.presentationml.slideLayout+xml"/>
  <Override PartName="/ppt/slideLayouts/slideLayout121.xml" ContentType="application/vnd.openxmlformats-officedocument.presentationml.slideLayout+xml"/>
  <Override PartName="/ppt/theme/theme1.xml" ContentType="application/vnd.openxmlformats-officedocument.theme+xml"/>
  <Override PartName="/ppt/slideLayouts/slideLayout58.xml" ContentType="application/vnd.openxmlformats-officedocument.presentationml.slideLayout+xml"/>
  <Override PartName="/ppt/slideLayouts/slideLayout163.xml" ContentType="application/vnd.openxmlformats-officedocument.presentationml.slideLayout+xml"/>
  <Override PartName="/ppt/slides/slide25.xml" ContentType="application/vnd.openxmlformats-officedocument.presentationml.slide+xml"/>
  <Override PartName="/ppt/slideLayouts/slideLayout42.xml" ContentType="application/vnd.openxmlformats-officedocument.presentationml.slideLayout+xml"/>
  <Override PartName="/ppt/slideLayouts/slideLayout36.xml" ContentType="application/vnd.openxmlformats-officedocument.presentationml.slideLayout+xml"/>
  <Override PartName="/ppt/slideLayouts/slideLayout128.xml" ContentType="application/vnd.openxmlformats-officedocument.presentationml.slideLayout+xml"/>
  <Override PartName="/ppt/slideLayouts/slideLayout141.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Layouts/slideLayout14.xml" ContentType="application/vnd.openxmlformats-officedocument.presentationml.slideLayout+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slideLayouts/slideLayout34.xml" ContentType="application/vnd.openxmlformats-officedocument.presentationml.slideLayout+xml"/>
  <Override PartName="/ppt/slideMasters/slideMaster8.xml" ContentType="application/vnd.openxmlformats-officedocument.presentationml.slideMaster+xml"/>
  <Override PartName="/ppt/slideLayouts/slideLayout126.xml" ContentType="application/vnd.openxmlformats-officedocument.presentationml.slideLayout+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theme/theme15.xml" ContentType="application/vnd.openxmlformats-officedocument.theme+xml"/>
  <Override PartName="/ppt/slides/slide21.xml" ContentType="application/vnd.openxmlformats-officedocument.presentationml.slide+xml"/>
  <Override PartName="/ppt/slideLayouts/slideLayout96.xml" ContentType="application/vnd.openxmlformats-officedocument.presentationml.slideLayout+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Masters/slideMaster6.xml" ContentType="application/vnd.openxmlformats-officedocument.presentationml.slideMaster+xml"/>
  <Override PartName="/ppt/slideLayouts/slideLayout74.xml" ContentType="application/vnd.openxmlformats-officedocument.presentationml.slideLayout+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138.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slideLayouts/slideLayout116.xml" ContentType="application/vnd.openxmlformats-officedocument.presentationml.slideLayout+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158.xml" ContentType="application/vnd.openxmlformats-officedocument.presentationml.slideLayout+xml"/>
  <Override PartName="/ppt/slideLayouts/slideLayout50.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136.xml" ContentType="application/vnd.openxmlformats-officedocument.presentationml.slideLayout+xml"/>
  <Override PartName="/ppt/slideLayouts/slideLayout86.xml" ContentType="application/vnd.openxmlformats-officedocument.presentationml.slideLayout+xml"/>
  <Override PartName="/ppt/slideMasters/slideMaster2.xml" ContentType="application/vnd.openxmlformats-officedocument.presentationml.slideMaster+xml"/>
  <Override PartName="/ppt/slideMasters/slideMaster15.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114.xml" ContentType="application/vnd.openxmlformats-officedocument.presentationml.slideLayout+xml"/>
  <Override PartName="/ppt/slideLayouts/slideLayout64.xml" ContentType="application/vnd.openxmlformats-officedocument.presentationml.slideLayout+xml"/>
  <Override PartName="/ppt/slides/slide6.xml" ContentType="application/vnd.openxmlformats-officedocument.presentationml.slide+xml"/>
  <Override PartName="/ppt/slides/slide18.xml" ContentType="application/vnd.openxmlformats-officedocument.presentationml.slide+xml"/>
  <Override PartName="/ppt/slideLayouts/slideLayout156.xml" ContentType="application/vnd.openxmlformats-officedocument.presentationml.slideLayout+xml"/>
  <Override PartName="/ppt/slideLayouts/slideLayout29.xml" ContentType="application/vnd.openxmlformats-officedocument.presentationml.slideLayout+xml"/>
  <Override PartName="/ppt/slideLayouts/slideLayout90.xml" ContentType="application/vnd.openxmlformats-officedocument.presentationml.slideLayout+xml"/>
  <Override PartName="/ppt/slideLayouts/slideLayout134.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slideLayouts/slideLayout176.xml" ContentType="application/vnd.openxmlformats-officedocument.presentationml.slideLayout+xml"/>
  <Override PartName="/ppt/slideMasters/slideMaster13.xml" ContentType="application/vnd.openxmlformats-officedocument.presentationml.slideMaster+xml"/>
  <Override PartName="/ppt/slideLayouts/slideLayout5.xml" ContentType="application/vnd.openxmlformats-officedocument.presentationml.slideLayout+xml"/>
  <Override PartName="/ppt/slideLayouts/slideLayout112.xml" ContentType="application/vnd.openxmlformats-officedocument.presentationml.slideLayout+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154.xml" ContentType="application/vnd.openxmlformats-officedocument.presentationml.slideLayout+xml"/>
  <Override PartName="/ppt/slides/slide16.xml" ContentType="application/vnd.openxmlformats-officedocument.presentationml.slide+xml"/>
  <Override PartName="/ppt/slideLayouts/slideLayout148.xml" ContentType="application/vnd.openxmlformats-officedocument.presentationml.slideLayout+xml"/>
  <Override PartName="/ppt/slideLayouts/slideLayout27.xml" ContentType="application/vnd.openxmlformats-officedocument.presentationml.slideLayout+xml"/>
  <Override PartName="/ppt/slideLayouts/slideLayout132.xml" ContentType="application/vnd.openxmlformats-officedocument.presentationml.slideLayout+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174.xml" ContentType="application/vnd.openxmlformats-officedocument.presentationml.slideLayout+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Layouts/slideLayout110.xml" ContentType="application/vnd.openxmlformats-officedocument.presentationml.slideLayout+xml"/>
  <Override PartName="/ppt/slideLayouts/slideLayout168.xml" ContentType="application/vnd.openxmlformats-officedocument.presentationml.slideLayout+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152.xml" ContentType="application/vnd.openxmlformats-officedocument.presentationml.slideLayout+xml"/>
  <Override PartName="/ppt/slideLayouts/slideLayout146.xml" ContentType="application/vnd.openxmlformats-officedocument.presentationml.slideLayout+xml"/>
  <Override PartName="/ppt/slideLayouts/slideLayout25.xml" ContentType="application/vnd.openxmlformats-officedocument.presentationml.slideLayout+xml"/>
  <Override PartName="/ppt/slideLayouts/slideLayout19.xml" ContentType="application/vnd.openxmlformats-officedocument.presentationml.slideLayout+xml"/>
  <Override PartName="/ppt/slideLayouts/slideLayout130.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72.xml" ContentType="application/vnd.openxmlformats-officedocument.presentationml.slideLayout+xml"/>
  <Override PartName="/ppt/slideLayouts/slideLayout1.xml" ContentType="application/vnd.openxmlformats-officedocument.presentationml.slideLayout+xml"/>
  <Override PartName="/ppt/slideLayouts/slideLayout166.xml" ContentType="application/vnd.openxmlformats-officedocument.presentationml.slideLayout+xml"/>
  <Override PartName="/ppt/slides/slide28.xml" ContentType="application/vnd.openxmlformats-officedocument.presentationml.slide+xml"/>
  <Override PartName="/ppt/slideLayouts/slideLayout45.xml" ContentType="application/vnd.openxmlformats-officedocument.presentationml.slideLayout+xml"/>
  <Override PartName="/ppt/slideLayouts/slideLayout39.xml" ContentType="application/vnd.openxmlformats-officedocument.presentationml.slideLayout+xml"/>
  <Override PartName="/ppt/slideLayouts/slideLayout150.xml" ContentType="application/vnd.openxmlformats-officedocument.presentationml.slideLayout+xml"/>
  <Override PartName="/ppt/slides/slide12.xml" ContentType="application/vnd.openxmlformats-officedocument.presentationml.slide+xml"/>
  <Default Extension="png" ContentType="image/png"/>
  <Override PartName="/ppt/slideLayouts/slideLayout144.xml" ContentType="application/vnd.openxmlformats-officedocument.presentationml.slideLayout+xml"/>
  <Override PartName="/ppt/slideLayouts/slideLayout23.xml" ContentType="application/vnd.openxmlformats-officedocument.presentationml.slideLayout+xml"/>
  <Default Extension="rels" ContentType="application/vnd.openxmlformats-package.relationships+xml"/>
  <Override PartName="/ppt/slideLayouts/slideLayout17.xml" ContentType="application/vnd.openxmlformats-officedocument.presentationml.slideLayout+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122.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170.xml" ContentType="application/vnd.openxmlformats-officedocument.presentationml.slideLayout+xml"/>
  <Override PartName="/ppt/slideLayouts/slideLayout164.xml" ContentType="application/vnd.openxmlformats-officedocument.presentationml.slideLayout+xml"/>
  <Override PartName="/ppt/slideLayouts/slideLayout43.xml" ContentType="application/vnd.openxmlformats-officedocument.presentationml.slideLayout+xml"/>
  <Override PartName="/ppt/slides/slide26.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Layouts/slideLayout129.xml" ContentType="application/vnd.openxmlformats-officedocument.presentationml.slideLayout+xml"/>
  <Override PartName="/ppt/slideLayouts/slideLayout142.xml" ContentType="application/vnd.openxmlformats-officedocument.presentationml.slideLayout+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Layouts/slideLayout15.xml" ContentType="application/vnd.openxmlformats-officedocument.presentationml.slideLayout+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120.xml" ContentType="application/vnd.openxmlformats-officedocument.presentationml.slideLayout+xml"/>
  <Override PartName="/ppt/slideLayouts/slideLayout57.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61"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 id="2147483769" r:id="rId11"/>
    <p:sldMasterId id="2147483781" r:id="rId12"/>
    <p:sldMasterId id="2147483793" r:id="rId13"/>
    <p:sldMasterId id="2147483805" r:id="rId14"/>
    <p:sldMasterId id="2147483817" r:id="rId15"/>
    <p:sldMasterId id="2147483996" r:id="rId16"/>
  </p:sldMasterIdLst>
  <p:notesMasterIdLst>
    <p:notesMasterId r:id="rId47"/>
  </p:notesMasterIdLst>
  <p:sldIdLst>
    <p:sldId id="256" r:id="rId17"/>
    <p:sldId id="918" r:id="rId18"/>
    <p:sldId id="915" r:id="rId19"/>
    <p:sldId id="970" r:id="rId20"/>
    <p:sldId id="980" r:id="rId21"/>
    <p:sldId id="885" r:id="rId22"/>
    <p:sldId id="907" r:id="rId23"/>
    <p:sldId id="881" r:id="rId24"/>
    <p:sldId id="924" r:id="rId25"/>
    <p:sldId id="886" r:id="rId26"/>
    <p:sldId id="964" r:id="rId27"/>
    <p:sldId id="940" r:id="rId28"/>
    <p:sldId id="944" r:id="rId29"/>
    <p:sldId id="957" r:id="rId30"/>
    <p:sldId id="958" r:id="rId31"/>
    <p:sldId id="959" r:id="rId32"/>
    <p:sldId id="961" r:id="rId33"/>
    <p:sldId id="962" r:id="rId34"/>
    <p:sldId id="963" r:id="rId35"/>
    <p:sldId id="965" r:id="rId36"/>
    <p:sldId id="904" r:id="rId37"/>
    <p:sldId id="908" r:id="rId38"/>
    <p:sldId id="910" r:id="rId39"/>
    <p:sldId id="969" r:id="rId40"/>
    <p:sldId id="863" r:id="rId41"/>
    <p:sldId id="971" r:id="rId42"/>
    <p:sldId id="981" r:id="rId43"/>
    <p:sldId id="972" r:id="rId44"/>
    <p:sldId id="973" r:id="rId45"/>
    <p:sldId id="841" r:id="rId46"/>
  </p:sldIdLst>
  <p:sldSz cx="13004800" cy="9753600"/>
  <p:notesSz cx="9144000" cy="6858000"/>
  <p:defaultTextStyle>
    <a:defPPr>
      <a:defRPr lang="en-US"/>
    </a:defPPr>
    <a:lvl1pPr algn="l" rtl="0" fontAlgn="base">
      <a:spcBef>
        <a:spcPct val="0"/>
      </a:spcBef>
      <a:spcAft>
        <a:spcPct val="0"/>
      </a:spcAft>
      <a:defRPr sz="4300" kern="1200">
        <a:solidFill>
          <a:srgbClr val="FFFFFF"/>
        </a:solidFill>
        <a:latin typeface="Gill Sans" charset="0"/>
        <a:ea typeface="ヒラギノ角ゴ Pro W3" charset="-128"/>
        <a:cs typeface="ヒラギノ角ゴ Pro W3" charset="-128"/>
        <a:sym typeface="Gill Sans" charset="0"/>
      </a:defRPr>
    </a:lvl1pPr>
    <a:lvl2pPr marL="457176" algn="l" rtl="0" fontAlgn="base">
      <a:spcBef>
        <a:spcPct val="0"/>
      </a:spcBef>
      <a:spcAft>
        <a:spcPct val="0"/>
      </a:spcAft>
      <a:defRPr sz="4300" kern="1200">
        <a:solidFill>
          <a:srgbClr val="FFFFFF"/>
        </a:solidFill>
        <a:latin typeface="Gill Sans" charset="0"/>
        <a:ea typeface="ヒラギノ角ゴ Pro W3" charset="-128"/>
        <a:cs typeface="ヒラギノ角ゴ Pro W3" charset="-128"/>
        <a:sym typeface="Gill Sans" charset="0"/>
      </a:defRPr>
    </a:lvl2pPr>
    <a:lvl3pPr marL="914354" algn="l" rtl="0" fontAlgn="base">
      <a:spcBef>
        <a:spcPct val="0"/>
      </a:spcBef>
      <a:spcAft>
        <a:spcPct val="0"/>
      </a:spcAft>
      <a:defRPr sz="4300" kern="1200">
        <a:solidFill>
          <a:srgbClr val="FFFFFF"/>
        </a:solidFill>
        <a:latin typeface="Gill Sans" charset="0"/>
        <a:ea typeface="ヒラギノ角ゴ Pro W3" charset="-128"/>
        <a:cs typeface="ヒラギノ角ゴ Pro W3" charset="-128"/>
        <a:sym typeface="Gill Sans" charset="0"/>
      </a:defRPr>
    </a:lvl3pPr>
    <a:lvl4pPr marL="1371530" algn="l" rtl="0" fontAlgn="base">
      <a:spcBef>
        <a:spcPct val="0"/>
      </a:spcBef>
      <a:spcAft>
        <a:spcPct val="0"/>
      </a:spcAft>
      <a:defRPr sz="4300" kern="1200">
        <a:solidFill>
          <a:srgbClr val="FFFFFF"/>
        </a:solidFill>
        <a:latin typeface="Gill Sans" charset="0"/>
        <a:ea typeface="ヒラギノ角ゴ Pro W3" charset="-128"/>
        <a:cs typeface="ヒラギノ角ゴ Pro W3" charset="-128"/>
        <a:sym typeface="Gill Sans" charset="0"/>
      </a:defRPr>
    </a:lvl4pPr>
    <a:lvl5pPr marL="1828706" algn="l" rtl="0" fontAlgn="base">
      <a:spcBef>
        <a:spcPct val="0"/>
      </a:spcBef>
      <a:spcAft>
        <a:spcPct val="0"/>
      </a:spcAft>
      <a:defRPr sz="4300" kern="1200">
        <a:solidFill>
          <a:srgbClr val="FFFFFF"/>
        </a:solidFill>
        <a:latin typeface="Gill Sans" charset="0"/>
        <a:ea typeface="ヒラギノ角ゴ Pro W3" charset="-128"/>
        <a:cs typeface="ヒラギノ角ゴ Pro W3" charset="-128"/>
        <a:sym typeface="Gill Sans" charset="0"/>
      </a:defRPr>
    </a:lvl5pPr>
    <a:lvl6pPr marL="2285884" algn="l" defTabSz="457176" rtl="0" eaLnBrk="1" latinLnBrk="0" hangingPunct="1">
      <a:defRPr sz="4300" kern="1200">
        <a:solidFill>
          <a:srgbClr val="FFFFFF"/>
        </a:solidFill>
        <a:latin typeface="Gill Sans" charset="0"/>
        <a:ea typeface="ヒラギノ角ゴ Pro W3" charset="-128"/>
        <a:cs typeface="ヒラギノ角ゴ Pro W3" charset="-128"/>
        <a:sym typeface="Gill Sans" charset="0"/>
      </a:defRPr>
    </a:lvl6pPr>
    <a:lvl7pPr marL="2743060" algn="l" defTabSz="457176" rtl="0" eaLnBrk="1" latinLnBrk="0" hangingPunct="1">
      <a:defRPr sz="4300" kern="1200">
        <a:solidFill>
          <a:srgbClr val="FFFFFF"/>
        </a:solidFill>
        <a:latin typeface="Gill Sans" charset="0"/>
        <a:ea typeface="ヒラギノ角ゴ Pro W3" charset="-128"/>
        <a:cs typeface="ヒラギノ角ゴ Pro W3" charset="-128"/>
        <a:sym typeface="Gill Sans" charset="0"/>
      </a:defRPr>
    </a:lvl7pPr>
    <a:lvl8pPr marL="3200236" algn="l" defTabSz="457176" rtl="0" eaLnBrk="1" latinLnBrk="0" hangingPunct="1">
      <a:defRPr sz="4300" kern="1200">
        <a:solidFill>
          <a:srgbClr val="FFFFFF"/>
        </a:solidFill>
        <a:latin typeface="Gill Sans" charset="0"/>
        <a:ea typeface="ヒラギノ角ゴ Pro W3" charset="-128"/>
        <a:cs typeface="ヒラギノ角ゴ Pro W3" charset="-128"/>
        <a:sym typeface="Gill Sans" charset="0"/>
      </a:defRPr>
    </a:lvl8pPr>
    <a:lvl9pPr marL="3657413" algn="l" defTabSz="457176" rtl="0" eaLnBrk="1" latinLnBrk="0" hangingPunct="1">
      <a:defRPr sz="4300" kern="1200">
        <a:solidFill>
          <a:srgbClr val="FFFFFF"/>
        </a:solidFill>
        <a:latin typeface="Gill Sans" charset="0"/>
        <a:ea typeface="ヒラギノ角ゴ Pro W3" charset="-128"/>
        <a:cs typeface="ヒラギノ角ゴ Pro W3" charset="-128"/>
        <a:sym typeface="Gill Sans"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0080FF"/>
    <a:srgbClr val="00FFFF"/>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651" autoAdjust="0"/>
    <p:restoredTop sz="94660"/>
  </p:normalViewPr>
  <p:slideViewPr>
    <p:cSldViewPr>
      <p:cViewPr>
        <p:scale>
          <a:sx n="75" d="100"/>
          <a:sy n="75" d="100"/>
        </p:scale>
        <p:origin x="-416" y="-23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slide" Target="slides/slide30.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p:cNvSpPr>
          <p:nvPr>
            <p:ph type="hdr" sz="quarter"/>
          </p:nvPr>
        </p:nvSpPr>
        <p:spPr bwMode="auto">
          <a:xfrm>
            <a:off x="0" y="0"/>
            <a:ext cx="3962400" cy="3429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Gill Sans" charset="0"/>
                <a:ea typeface="ヒラギノ角ゴ Pro W3" charset="-128"/>
                <a:cs typeface="ヒラギノ角ゴ Pro W3" charset="-128"/>
                <a:sym typeface="Gill Sans" charset="0"/>
              </a:defRPr>
            </a:lvl1pPr>
          </a:lstStyle>
          <a:p>
            <a:pPr>
              <a:defRPr/>
            </a:pPr>
            <a:endParaRPr lang="en-US"/>
          </a:p>
        </p:txBody>
      </p:sp>
      <p:sp>
        <p:nvSpPr>
          <p:cNvPr id="41987" name="Rectangle 3"/>
          <p:cNvSpPr>
            <a:spLocks noGrp="1"/>
          </p:cNvSpPr>
          <p:nvPr>
            <p:ph type="dt" idx="1"/>
          </p:nvPr>
        </p:nvSpPr>
        <p:spPr bwMode="auto">
          <a:xfrm>
            <a:off x="5181600" y="0"/>
            <a:ext cx="3962400" cy="3429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Gill Sans" charset="0"/>
                <a:ea typeface="ヒラギノ角ゴ Pro W3" charset="-128"/>
                <a:cs typeface="ヒラギノ角ゴ Pro W3" charset="-128"/>
                <a:sym typeface="Gill Sans" charset="0"/>
              </a:defRPr>
            </a:lvl1pPr>
          </a:lstStyle>
          <a:p>
            <a:pPr>
              <a:defRPr/>
            </a:pPr>
            <a:endParaRPr lang="en-US"/>
          </a:p>
        </p:txBody>
      </p:sp>
      <p:sp>
        <p:nvSpPr>
          <p:cNvPr id="185348"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41989" name="Rectangle 5"/>
          <p:cNvSpPr>
            <a:spLocks noGrp="1"/>
          </p:cNvSpPr>
          <p:nvPr>
            <p:ph type="body" sz="quarter" idx="3"/>
          </p:nvPr>
        </p:nvSpPr>
        <p:spPr bwMode="auto">
          <a:xfrm>
            <a:off x="1219200" y="3257550"/>
            <a:ext cx="6705600" cy="30861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p:cNvSpPr>
          <p:nvPr>
            <p:ph type="ftr" sz="quarter" idx="4"/>
          </p:nvPr>
        </p:nvSpPr>
        <p:spPr bwMode="auto">
          <a:xfrm>
            <a:off x="0" y="6515100"/>
            <a:ext cx="3962400" cy="3429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ill Sans" charset="0"/>
                <a:ea typeface="ヒラギノ角ゴ Pro W3" charset="-128"/>
                <a:cs typeface="ヒラギノ角ゴ Pro W3" charset="-128"/>
                <a:sym typeface="Gill Sans" charset="0"/>
              </a:defRPr>
            </a:lvl1pPr>
          </a:lstStyle>
          <a:p>
            <a:pPr>
              <a:defRPr/>
            </a:pPr>
            <a:endParaRPr lang="en-US"/>
          </a:p>
        </p:txBody>
      </p:sp>
      <p:sp>
        <p:nvSpPr>
          <p:cNvPr id="41991" name="Rectangle 7"/>
          <p:cNvSpPr>
            <a:spLocks noGrp="1"/>
          </p:cNvSpPr>
          <p:nvPr>
            <p:ph type="sldNum" sz="quarter" idx="5"/>
          </p:nvPr>
        </p:nvSpPr>
        <p:spPr bwMode="auto">
          <a:xfrm>
            <a:off x="5181600" y="6515100"/>
            <a:ext cx="3962400" cy="3429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ill Sans" charset="0"/>
                <a:ea typeface="ヒラギノ角ゴ Pro W3" charset="-128"/>
                <a:cs typeface="ヒラギノ角ゴ Pro W3" charset="-128"/>
                <a:sym typeface="Gill Sans" charset="0"/>
              </a:defRPr>
            </a:lvl1pPr>
          </a:lstStyle>
          <a:p>
            <a:pPr>
              <a:defRPr/>
            </a:pPr>
            <a:fld id="{392516BA-99B3-9D4B-BFD2-07AF68330DB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100" kern="1200">
        <a:solidFill>
          <a:schemeClr val="tx1"/>
        </a:solidFill>
        <a:latin typeface="Gill Sans" pitchFamily="28" charset="0"/>
        <a:ea typeface="ＭＳ Ｐゴシック" pitchFamily="-112" charset="-128"/>
        <a:cs typeface="ＭＳ Ｐゴシック" pitchFamily="-112" charset="-128"/>
      </a:defRPr>
    </a:lvl1pPr>
    <a:lvl2pPr marL="457176" algn="l" rtl="0" eaLnBrk="0" fontAlgn="base" hangingPunct="0">
      <a:spcBef>
        <a:spcPct val="0"/>
      </a:spcBef>
      <a:spcAft>
        <a:spcPct val="0"/>
      </a:spcAft>
      <a:defRPr sz="1100" kern="1200">
        <a:solidFill>
          <a:schemeClr val="tx1"/>
        </a:solidFill>
        <a:latin typeface="Gill Sans" pitchFamily="28" charset="0"/>
        <a:ea typeface="ＭＳ Ｐゴシック" pitchFamily="28" charset="-128"/>
        <a:cs typeface="+mn-cs"/>
      </a:defRPr>
    </a:lvl2pPr>
    <a:lvl3pPr marL="914354" algn="l" rtl="0" eaLnBrk="0" fontAlgn="base" hangingPunct="0">
      <a:spcBef>
        <a:spcPct val="0"/>
      </a:spcBef>
      <a:spcAft>
        <a:spcPct val="0"/>
      </a:spcAft>
      <a:defRPr sz="1100" kern="1200">
        <a:solidFill>
          <a:schemeClr val="tx1"/>
        </a:solidFill>
        <a:latin typeface="Gill Sans" pitchFamily="28" charset="0"/>
        <a:ea typeface="ＭＳ Ｐゴシック" pitchFamily="28" charset="-128"/>
        <a:cs typeface="+mn-cs"/>
      </a:defRPr>
    </a:lvl3pPr>
    <a:lvl4pPr marL="1371530" algn="l" rtl="0" eaLnBrk="0" fontAlgn="base" hangingPunct="0">
      <a:spcBef>
        <a:spcPct val="0"/>
      </a:spcBef>
      <a:spcAft>
        <a:spcPct val="0"/>
      </a:spcAft>
      <a:defRPr sz="1100" kern="1200">
        <a:solidFill>
          <a:schemeClr val="tx1"/>
        </a:solidFill>
        <a:latin typeface="Gill Sans" pitchFamily="28" charset="0"/>
        <a:ea typeface="ＭＳ Ｐゴシック" pitchFamily="28" charset="-128"/>
        <a:cs typeface="+mn-cs"/>
      </a:defRPr>
    </a:lvl4pPr>
    <a:lvl5pPr marL="1828706" algn="l" rtl="0" eaLnBrk="0" fontAlgn="base" hangingPunct="0">
      <a:spcBef>
        <a:spcPct val="0"/>
      </a:spcBef>
      <a:spcAft>
        <a:spcPct val="0"/>
      </a:spcAft>
      <a:defRPr sz="1100" kern="1200">
        <a:solidFill>
          <a:schemeClr val="tx1"/>
        </a:solidFill>
        <a:latin typeface="Gill Sans" pitchFamily="28" charset="0"/>
        <a:ea typeface="ＭＳ Ｐゴシック" pitchFamily="28" charset="-128"/>
        <a:cs typeface="+mn-cs"/>
      </a:defRPr>
    </a:lvl5pPr>
    <a:lvl6pPr marL="2285884" algn="l" defTabSz="457176" rtl="0" eaLnBrk="1" latinLnBrk="0" hangingPunct="1">
      <a:defRPr sz="1100" kern="1200">
        <a:solidFill>
          <a:schemeClr val="tx1"/>
        </a:solidFill>
        <a:latin typeface="+mn-lt"/>
        <a:ea typeface="+mn-ea"/>
        <a:cs typeface="+mn-cs"/>
      </a:defRPr>
    </a:lvl6pPr>
    <a:lvl7pPr marL="2743060" algn="l" defTabSz="457176" rtl="0" eaLnBrk="1" latinLnBrk="0" hangingPunct="1">
      <a:defRPr sz="1100" kern="1200">
        <a:solidFill>
          <a:schemeClr val="tx1"/>
        </a:solidFill>
        <a:latin typeface="+mn-lt"/>
        <a:ea typeface="+mn-ea"/>
        <a:cs typeface="+mn-cs"/>
      </a:defRPr>
    </a:lvl7pPr>
    <a:lvl8pPr marL="3200236" algn="l" defTabSz="457176" rtl="0" eaLnBrk="1" latinLnBrk="0" hangingPunct="1">
      <a:defRPr sz="1100" kern="1200">
        <a:solidFill>
          <a:schemeClr val="tx1"/>
        </a:solidFill>
        <a:latin typeface="+mn-lt"/>
        <a:ea typeface="+mn-ea"/>
        <a:cs typeface="+mn-cs"/>
      </a:defRPr>
    </a:lvl8pPr>
    <a:lvl9pPr marL="3657413" algn="l" defTabSz="457176"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7"/>
          <p:cNvSpPr>
            <a:spLocks noGrp="1"/>
          </p:cNvSpPr>
          <p:nvPr>
            <p:ph type="sldNum" sz="quarter" idx="5"/>
          </p:nvPr>
        </p:nvSpPr>
        <p:spPr>
          <a:noFill/>
        </p:spPr>
        <p:txBody>
          <a:bodyPr/>
          <a:lstStyle/>
          <a:p>
            <a:fld id="{A3EBB088-2ABE-A04E-83A1-BE47FB16C0FF}" type="slidenum">
              <a:rPr lang="en-US"/>
              <a:pPr/>
              <a:t>1</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p:cNvSpPr>
          <p:nvPr>
            <p:ph type="body" idx="1"/>
          </p:nvPr>
        </p:nvSpPr>
        <p:spPr>
          <a:noFill/>
          <a:ln w="9525"/>
        </p:spPr>
        <p:txBody>
          <a:bodyPr/>
          <a:lstStyle/>
          <a:p>
            <a:pPr eaLnBrk="1" hangingPunct="1"/>
            <a:endParaRPr lang="en-US">
              <a:latin typeface="Gill Sans"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7"/>
          <p:cNvSpPr>
            <a:spLocks noGrp="1"/>
          </p:cNvSpPr>
          <p:nvPr>
            <p:ph type="sldNum" sz="quarter" idx="5"/>
          </p:nvPr>
        </p:nvSpPr>
        <p:spPr>
          <a:noFill/>
        </p:spPr>
        <p:txBody>
          <a:bodyPr/>
          <a:lstStyle/>
          <a:p>
            <a:fld id="{14ED490C-652F-4740-BA1E-F97B226A8CB5}" type="slidenum">
              <a:rPr lang="en-US"/>
              <a:pPr/>
              <a:t>2</a:t>
            </a:fld>
            <a:endParaRPr lang="en-US"/>
          </a:p>
        </p:txBody>
      </p:sp>
      <p:sp>
        <p:nvSpPr>
          <p:cNvPr id="189443" name="Rectangle 2"/>
          <p:cNvSpPr>
            <a:spLocks noGrp="1" noRot="1" noChangeAspect="1" noChangeArrowheads="1" noTextEdit="1"/>
          </p:cNvSpPr>
          <p:nvPr>
            <p:ph type="sldImg"/>
          </p:nvPr>
        </p:nvSpPr>
        <p:spPr>
          <a:ln/>
        </p:spPr>
      </p:sp>
      <p:sp>
        <p:nvSpPr>
          <p:cNvPr id="189444" name="Rectangle 3"/>
          <p:cNvSpPr>
            <a:spLocks noGrp="1"/>
          </p:cNvSpPr>
          <p:nvPr>
            <p:ph type="body" idx="1"/>
          </p:nvPr>
        </p:nvSpPr>
        <p:spPr>
          <a:noFill/>
          <a:ln w="9525"/>
        </p:spPr>
        <p:txBody>
          <a:bodyPr/>
          <a:lstStyle/>
          <a:p>
            <a:pPr eaLnBrk="1" hangingPunct="1"/>
            <a:endParaRPr lang="en-US">
              <a:latin typeface="Gill Sans"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1" y="2768601"/>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1" y="2768601"/>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1638301"/>
            <a:ext cx="2616201"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1" y="1638301"/>
            <a:ext cx="7696201"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254000"/>
            <a:ext cx="2616201" cy="82296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1" y="254000"/>
            <a:ext cx="7696201" cy="8229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1" y="2768601"/>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1"/>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254000"/>
            <a:ext cx="2616201" cy="82296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1" y="254000"/>
            <a:ext cx="7696201" cy="8229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1" y="2768601"/>
            <a:ext cx="19050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1"/>
            <a:ext cx="19050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6" y="2276476"/>
            <a:ext cx="11703050" cy="6435725"/>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254000"/>
            <a:ext cx="2616201" cy="82296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1" y="254000"/>
            <a:ext cx="7696201" cy="8229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1" y="2768601"/>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1" y="2768601"/>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254000"/>
            <a:ext cx="2616201" cy="82296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1" y="254000"/>
            <a:ext cx="7696201" cy="8229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a:prstGeom prst="rect">
            <a:avLst/>
          </a:prstGeom>
        </p:spPr>
        <p:txBody>
          <a:bodyPr vert="horz" lIns="91435" tIns="45718" rIns="91435" bIns="45718"/>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a:prstGeom prst="rect">
            <a:avLst/>
          </a:prstGeom>
        </p:spPr>
        <p:txBody>
          <a:bodyPr vert="horz" lIns="91435" tIns="45718" rIns="91435"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p>
            <a:r>
              <a:rPr lang="en-US" smtClean="0"/>
              <a:t>Click to edit Master title style</a:t>
            </a:r>
            <a:endParaRPr lang="en-US"/>
          </a:p>
        </p:txBody>
      </p:sp>
      <p:sp>
        <p:nvSpPr>
          <p:cNvPr id="3" name="Content Placeholder 2"/>
          <p:cNvSpPr>
            <a:spLocks noGrp="1"/>
          </p:cNvSpPr>
          <p:nvPr>
            <p:ph sz="half" idx="1"/>
          </p:nvPr>
        </p:nvSpPr>
        <p:spPr>
          <a:xfrm>
            <a:off x="1270001" y="1270001"/>
            <a:ext cx="5156200" cy="7213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1"/>
            <a:ext cx="5156200" cy="7213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p>
            <a:r>
              <a:rPr lang="en-US"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a:prstGeom prst="rect">
            <a:avLst/>
          </a:prstGeom>
        </p:spPr>
        <p:txBody>
          <a:bodyPr vert="horz" lIns="91435" tIns="45718" rIns="91435"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a:prstGeom prst="rect">
            <a:avLst/>
          </a:prstGeom>
        </p:spPr>
        <p:txBody>
          <a:bodyPr vert="horz" lIns="91435" tIns="45718" rIns="91435"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6"/>
            <a:ext cx="2925761" cy="8093074"/>
          </a:xfrm>
          <a:prstGeom prst="rect">
            <a:avLst/>
          </a:prstGeom>
        </p:spPr>
        <p:txBody>
          <a:bodyPr vert="eaVert"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390526"/>
            <a:ext cx="8624887" cy="80930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1" y="1523999"/>
            <a:ext cx="1466850" cy="66802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1" y="1523999"/>
            <a:ext cx="4248149" cy="6680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1"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1638301"/>
            <a:ext cx="2616201"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1" y="1638301"/>
            <a:ext cx="7696201"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75360" y="866987"/>
            <a:ext cx="11054080" cy="78028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74726" y="8886826"/>
            <a:ext cx="2709862" cy="649289"/>
          </a:xfrm>
          <a:prstGeom prst="rect">
            <a:avLst/>
          </a:prstGeom>
        </p:spPr>
        <p:txBody>
          <a:bodyPr vert="horz" wrap="square" lIns="130039" tIns="65020" rIns="130039" bIns="65020" numCol="1" anchor="t" anchorCtr="0" compatLnSpc="1">
            <a:prstTxWarp prst="textNoShape">
              <a:avLst/>
            </a:prstTxWarp>
          </a:bodyPr>
          <a:lstStyle>
            <a:lvl1pPr>
              <a:defRPr/>
            </a:lvl1pPr>
          </a:lstStyle>
          <a:p>
            <a:endParaRPr lang="en-US"/>
          </a:p>
        </p:txBody>
      </p:sp>
      <p:sp>
        <p:nvSpPr>
          <p:cNvPr id="4" name="Footer Placeholder 3"/>
          <p:cNvSpPr>
            <a:spLocks noGrp="1"/>
          </p:cNvSpPr>
          <p:nvPr>
            <p:ph type="ftr" sz="quarter" idx="11"/>
          </p:nvPr>
        </p:nvSpPr>
        <p:spPr>
          <a:xfrm>
            <a:off x="4443414" y="8886826"/>
            <a:ext cx="4117975" cy="649289"/>
          </a:xfrm>
          <a:prstGeom prst="rect">
            <a:avLst/>
          </a:prstGeom>
        </p:spPr>
        <p:txBody>
          <a:bodyPr vert="horz" wrap="square" lIns="130039" tIns="65020" rIns="130039" bIns="65020" numCol="1" anchor="t" anchorCtr="0" compatLnSpc="1">
            <a:prstTxWarp prst="textNoShape">
              <a:avLst/>
            </a:prstTxWarp>
          </a:bodyPr>
          <a:lstStyle>
            <a:lvl1pPr>
              <a:defRPr/>
            </a:lvl1pPr>
          </a:lstStyle>
          <a:p>
            <a:endParaRPr lang="en-US"/>
          </a:p>
        </p:txBody>
      </p:sp>
      <p:sp>
        <p:nvSpPr>
          <p:cNvPr id="5" name="Slide Number Placeholder 4"/>
          <p:cNvSpPr>
            <a:spLocks noGrp="1"/>
          </p:cNvSpPr>
          <p:nvPr>
            <p:ph type="sldNum" sz="quarter" idx="12"/>
          </p:nvPr>
        </p:nvSpPr>
        <p:spPr>
          <a:xfrm>
            <a:off x="9320214" y="8886826"/>
            <a:ext cx="2709862" cy="649289"/>
          </a:xfrm>
          <a:prstGeom prst="rect">
            <a:avLst/>
          </a:prstGeom>
        </p:spPr>
        <p:txBody>
          <a:bodyPr vert="horz" wrap="square" lIns="130039" tIns="65020" rIns="130039" bIns="65020" numCol="1" anchor="t" anchorCtr="0" compatLnSpc="1">
            <a:prstTxWarp prst="textNoShape">
              <a:avLst/>
            </a:prstTxWarp>
          </a:bodyPr>
          <a:lstStyle>
            <a:lvl1pPr>
              <a:defRPr/>
            </a:lvl1pPr>
          </a:lstStyle>
          <a:p>
            <a:fld id="{01940E82-BC4E-8A4E-94DF-126990582884}"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6"/>
            <a:ext cx="2925761"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8624887" cy="64357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1" y="2768601"/>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1"/>
            <a:ext cx="515620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254000"/>
            <a:ext cx="2616201" cy="82296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1" y="254000"/>
            <a:ext cx="7696201" cy="8229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6" y="2276476"/>
            <a:ext cx="11703050" cy="6435725"/>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1"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6"/>
            <a:ext cx="2925761" cy="67913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8624887" cy="6791324"/>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6" y="2276476"/>
            <a:ext cx="11703050" cy="6435725"/>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6"/>
            <a:ext cx="2925761" cy="67913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8624887" cy="6791324"/>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1" y="1523999"/>
            <a:ext cx="1466850" cy="66802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1" y="1523999"/>
            <a:ext cx="4248149" cy="6680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p:spPr>
        <p:txBody>
          <a:bodyPr/>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1" y="1523999"/>
            <a:ext cx="1466850" cy="66802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1" y="1523999"/>
            <a:ext cx="4248149" cy="6680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6" y="2276476"/>
            <a:ext cx="11703050" cy="6435725"/>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1"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54000"/>
            <a:ext cx="8624887" cy="8458200"/>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a:prstGeom prst="rect">
            <a:avLst/>
          </a:prstGeom>
        </p:spPr>
        <p:txBody>
          <a:bodyPr vert="horz" lIns="91435" tIns="45718" rIns="91435" bIns="45718"/>
          <a:lstStyle/>
          <a:p>
            <a:r>
              <a:rPr lang="en-US" smtClean="0"/>
              <a:t>Click to edit Master title style</a:t>
            </a:r>
            <a:endParaRPr lang="en-US"/>
          </a:p>
        </p:txBody>
      </p:sp>
      <p:sp>
        <p:nvSpPr>
          <p:cNvPr id="3" name="Subtitle 2"/>
          <p:cNvSpPr>
            <a:spLocks noGrp="1"/>
          </p:cNvSpPr>
          <p:nvPr>
            <p:ph type="subTitle" idx="1"/>
          </p:nvPr>
        </p:nvSpPr>
        <p:spPr>
          <a:xfrm>
            <a:off x="1951038" y="5527676"/>
            <a:ext cx="9102726" cy="2492375"/>
          </a:xfrm>
          <a:prstGeom prst="rect">
            <a:avLst/>
          </a:prstGeom>
        </p:spPr>
        <p:txBody>
          <a:bodyPr vert="horz" lIns="91435" tIns="45718" rIns="91435" bIns="45718"/>
          <a:lstStyle>
            <a:lvl1pPr marL="0" indent="0" algn="ctr">
              <a:buNone/>
              <a:defRPr/>
            </a:lvl1pPr>
            <a:lvl2pPr marL="457176" indent="0" algn="ctr">
              <a:buNone/>
              <a:defRPr/>
            </a:lvl2pPr>
            <a:lvl3pPr marL="914354" indent="0" algn="ctr">
              <a:buNone/>
              <a:defRPr/>
            </a:lvl3pPr>
            <a:lvl4pPr marL="1371530" indent="0" algn="ctr">
              <a:buNone/>
              <a:defRPr/>
            </a:lvl4pPr>
            <a:lvl5pPr marL="1828706" indent="0" algn="ctr">
              <a:buNone/>
              <a:defRPr/>
            </a:lvl5pPr>
            <a:lvl6pPr marL="2285884"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p:spPr>
        <p:txBody>
          <a:bodyPr/>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p:spPr>
        <p:txBody>
          <a:bodyPr/>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p>
            <a:r>
              <a:rPr lang="en-US" smtClean="0"/>
              <a:t>Click to edit Master title style</a:t>
            </a:r>
            <a:endParaRPr lang="en-US"/>
          </a:p>
        </p:txBody>
      </p:sp>
      <p:sp>
        <p:nvSpPr>
          <p:cNvPr id="3" name="Content Placeholder 2"/>
          <p:cNvSpPr>
            <a:spLocks noGrp="1"/>
          </p:cNvSpPr>
          <p:nvPr>
            <p:ph idx="1"/>
          </p:nvPr>
        </p:nvSpPr>
        <p:spPr>
          <a:xfrm>
            <a:off x="650876" y="2276476"/>
            <a:ext cx="11703050" cy="6435725"/>
          </a:xfrm>
          <a:prstGeom prst="rect">
            <a:avLst/>
          </a:prstGeom>
        </p:spPr>
        <p:txBody>
          <a:bodyPr vert="horz"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1"/>
            <a:ext cx="11053761" cy="1936750"/>
          </a:xfrm>
          <a:prstGeom prst="rect">
            <a:avLst/>
          </a:prstGeom>
        </p:spPr>
        <p:txBody>
          <a:bodyPr vert="horz" lIns="91435" tIns="45718" rIns="91435"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a:prstGeom prst="rect">
            <a:avLst/>
          </a:prstGeom>
        </p:spPr>
        <p:txBody>
          <a:bodyPr vert="horz" lIns="91435" tIns="45718" rIns="91435" bIns="45718" anchor="b"/>
          <a:lstStyle>
            <a:lvl1pPr marL="0" indent="0">
              <a:buNone/>
              <a:defRPr sz="2000"/>
            </a:lvl1pPr>
            <a:lvl2pPr marL="457176" indent="0">
              <a:buNone/>
              <a:defRPr sz="1800"/>
            </a:lvl2pPr>
            <a:lvl3pPr marL="914354" indent="0">
              <a:buNone/>
              <a:defRPr sz="1600"/>
            </a:lvl3pPr>
            <a:lvl4pPr marL="1371530" indent="0">
              <a:buNone/>
              <a:defRPr sz="1400"/>
            </a:lvl4pPr>
            <a:lvl5pPr marL="1828706" indent="0">
              <a:buNone/>
              <a:defRPr sz="1400"/>
            </a:lvl5pPr>
            <a:lvl6pPr marL="2285884"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p>
            <a:r>
              <a:rPr lang="en-US" smtClean="0"/>
              <a:t>Click to edit Master title style</a:t>
            </a:r>
            <a:endParaRPr lang="en-US"/>
          </a:p>
        </p:txBody>
      </p:sp>
      <p:sp>
        <p:nvSpPr>
          <p:cNvPr id="3" name="Content Placeholder 2"/>
          <p:cNvSpPr>
            <a:spLocks noGrp="1"/>
          </p:cNvSpPr>
          <p:nvPr>
            <p:ph sz="half" idx="1"/>
          </p:nvPr>
        </p:nvSpPr>
        <p:spPr>
          <a:xfrm>
            <a:off x="650877"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6"/>
            <a:ext cx="5775324" cy="6435725"/>
          </a:xfrm>
          <a:prstGeom prst="rect">
            <a:avLst/>
          </a:prstGeom>
        </p:spPr>
        <p:txBody>
          <a:bodyPr vert="horz"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a:prstGeom prst="rect">
            <a:avLst/>
          </a:prstGeom>
        </p:spPr>
        <p:txBody>
          <a:bodyPr vert="horz" lIns="91435" tIns="45718" rIns="91435" bIns="45718" anchor="b"/>
          <a:lstStyle>
            <a:lvl1pPr marL="0" indent="0">
              <a:buNone/>
              <a:defRPr sz="2400" b="1"/>
            </a:lvl1pPr>
            <a:lvl2pPr marL="457176" indent="0">
              <a:buNone/>
              <a:defRPr sz="2000" b="1"/>
            </a:lvl2pPr>
            <a:lvl3pPr marL="914354" indent="0">
              <a:buNone/>
              <a:defRPr sz="1800" b="1"/>
            </a:lvl3pPr>
            <a:lvl4pPr marL="1371530" indent="0">
              <a:buNone/>
              <a:defRPr sz="1600" b="1"/>
            </a:lvl4pPr>
            <a:lvl5pPr marL="1828706" indent="0">
              <a:buNone/>
              <a:defRPr sz="1600" b="1"/>
            </a:lvl5pPr>
            <a:lvl6pPr marL="2285884"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a:prstGeom prst="rect">
            <a:avLst/>
          </a:prstGeom>
        </p:spPr>
        <p:txBody>
          <a:bodyPr vert="horz"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7" y="388940"/>
            <a:ext cx="4278313" cy="1652587"/>
          </a:xfrm>
          <a:prstGeom prst="rect">
            <a:avLst/>
          </a:prstGeom>
        </p:spPr>
        <p:txBody>
          <a:bodyPr vert="horz" lIns="91435" tIns="45718" rIns="91435"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3" cy="8323263"/>
          </a:xfrm>
          <a:prstGeom prst="rect">
            <a:avLst/>
          </a:prstGeom>
        </p:spPr>
        <p:txBody>
          <a:bodyPr vert="horz" lIns="91435" tIns="45718" rIns="91435" bIns="4571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7" y="2041526"/>
            <a:ext cx="4278313" cy="6670674"/>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6" y="6827839"/>
            <a:ext cx="7802563" cy="806450"/>
          </a:xfrm>
          <a:prstGeom prst="rect">
            <a:avLst/>
          </a:prstGeom>
        </p:spPr>
        <p:txBody>
          <a:bodyPr vert="horz" lIns="91435" tIns="45718" rIns="91435"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6" y="871538"/>
            <a:ext cx="7802563" cy="5851526"/>
          </a:xfrm>
          <a:prstGeom prst="rect">
            <a:avLst/>
          </a:prstGeom>
        </p:spPr>
        <p:txBody>
          <a:bodyPr vert="horz" lIns="91435" tIns="45718" rIns="91435" bIns="45718"/>
          <a:lstStyle>
            <a:lvl1pPr marL="0" indent="0">
              <a:buNone/>
              <a:defRPr sz="3100"/>
            </a:lvl1pPr>
            <a:lvl2pPr marL="457176" indent="0">
              <a:buNone/>
              <a:defRPr sz="2800"/>
            </a:lvl2pPr>
            <a:lvl3pPr marL="914354" indent="0">
              <a:buNone/>
              <a:defRPr sz="2400"/>
            </a:lvl3pPr>
            <a:lvl4pPr marL="1371530" indent="0">
              <a:buNone/>
              <a:defRPr sz="2000"/>
            </a:lvl4pPr>
            <a:lvl5pPr marL="1828706" indent="0">
              <a:buNone/>
              <a:defRPr sz="2000"/>
            </a:lvl5pPr>
            <a:lvl6pPr marL="2285884" indent="0">
              <a:buNone/>
              <a:defRPr sz="2000"/>
            </a:lvl6pPr>
            <a:lvl7pPr marL="2743060" indent="0">
              <a:buNone/>
              <a:defRPr sz="2000"/>
            </a:lvl7pPr>
            <a:lvl8pPr marL="3200236" indent="0">
              <a:buNone/>
              <a:defRPr sz="2000"/>
            </a:lvl8pPr>
            <a:lvl9pPr marL="3657413" indent="0">
              <a:buNone/>
              <a:defRPr sz="2000"/>
            </a:lvl9pPr>
          </a:lstStyle>
          <a:p>
            <a:pPr lvl="0"/>
            <a:endParaRPr lang="en-US" noProof="0">
              <a:sym typeface="Gill Sans" pitchFamily="28" charset="0"/>
            </a:endParaRPr>
          </a:p>
        </p:txBody>
      </p:sp>
      <p:sp>
        <p:nvSpPr>
          <p:cNvPr id="4" name="Text Placeholder 3"/>
          <p:cNvSpPr>
            <a:spLocks noGrp="1"/>
          </p:cNvSpPr>
          <p:nvPr>
            <p:ph type="body" sz="half" idx="2"/>
          </p:nvPr>
        </p:nvSpPr>
        <p:spPr>
          <a:xfrm>
            <a:off x="2549526" y="7634289"/>
            <a:ext cx="7802563" cy="1144587"/>
          </a:xfrm>
          <a:prstGeom prst="rect">
            <a:avLst/>
          </a:prstGeom>
        </p:spPr>
        <p:txBody>
          <a:bodyPr vert="horz" lIns="91435" tIns="45718" rIns="91435" bIns="45718"/>
          <a:lstStyle>
            <a:lvl1pPr marL="0" indent="0">
              <a:buNone/>
              <a:defRPr sz="1400"/>
            </a:lvl1pPr>
            <a:lvl2pPr marL="457176" indent="0">
              <a:buNone/>
              <a:defRPr sz="1100"/>
            </a:lvl2pPr>
            <a:lvl3pPr marL="914354" indent="0">
              <a:buNone/>
              <a:defRPr sz="1000"/>
            </a:lvl3pPr>
            <a:lvl4pPr marL="1371530" indent="0">
              <a:buNone/>
              <a:defRPr sz="900"/>
            </a:lvl4pPr>
            <a:lvl5pPr marL="1828706" indent="0">
              <a:buNone/>
              <a:defRPr sz="900"/>
            </a:lvl5pPr>
            <a:lvl6pPr marL="2285884"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a:prstGeom prst="rect">
            <a:avLst/>
          </a:prstGeom>
        </p:spPr>
        <p:txBody>
          <a:bodyPr vert="horz"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6"/>
            <a:ext cx="11703050" cy="643572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1" cy="8321675"/>
          </a:xfrm>
          <a:prstGeom prst="rect">
            <a:avLst/>
          </a:prstGeom>
        </p:spPr>
        <p:txBody>
          <a:bodyPr vert="eaVert"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390525"/>
            <a:ext cx="8624887" cy="8321675"/>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2.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2.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jpe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2.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2.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slideLayout" Target="../slideLayouts/slideLayout177.xml"/><Relationship Id="rId13" Type="http://schemas.openxmlformats.org/officeDocument/2006/relationships/theme" Target="../theme/theme16.xml"/><Relationship Id="rId14" Type="http://schemas.openxmlformats.org/officeDocument/2006/relationships/image" Target="../media/image2.jpe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2.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2.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01" y="1638301"/>
            <a:ext cx="10464801" cy="3302000"/>
          </a:xfrm>
          <a:prstGeom prst="rect">
            <a:avLst/>
          </a:prstGeom>
          <a:noFill/>
          <a:ln w="12700">
            <a:noFill/>
            <a:miter lim="800000"/>
            <a:headEnd/>
            <a:tailEnd/>
          </a:ln>
        </p:spPr>
        <p:txBody>
          <a:bodyPr vert="horz" wrap="square" lIns="50797" tIns="50797" rIns="50797" bIns="50797" numCol="1" anchor="b" anchorCtr="0" compatLnSpc="1">
            <a:prstTxWarp prst="textNoShape">
              <a:avLst/>
            </a:prstTxWarp>
          </a:bodyPr>
          <a:lstStyle/>
          <a:p>
            <a:pPr lvl="0"/>
            <a:r>
              <a:rPr lang="en-US">
                <a:sym typeface="Gill Sans" charset="0"/>
              </a:rPr>
              <a:t>Click to edit Master title style</a:t>
            </a:r>
          </a:p>
        </p:txBody>
      </p:sp>
      <p:sp>
        <p:nvSpPr>
          <p:cNvPr id="1027" name="Rectangle 2"/>
          <p:cNvSpPr>
            <a:spLocks noGrp="1" noChangeArrowheads="1"/>
          </p:cNvSpPr>
          <p:nvPr>
            <p:ph type="body" idx="1"/>
          </p:nvPr>
        </p:nvSpPr>
        <p:spPr bwMode="auto">
          <a:xfrm>
            <a:off x="1270001" y="5029200"/>
            <a:ext cx="10464801" cy="1130300"/>
          </a:xfrm>
          <a:prstGeom prst="rect">
            <a:avLst/>
          </a:prstGeom>
          <a:noFill/>
          <a:ln w="12700">
            <a:noFill/>
            <a:miter lim="800000"/>
            <a:headEnd/>
            <a:tailEnd/>
          </a:ln>
        </p:spPr>
        <p:txBody>
          <a:bodyPr vert="horz" wrap="square" lIns="50797" tIns="50797" rIns="50797" bIns="5079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342882" indent="-342882" algn="ctr" rtl="0" eaLnBrk="0" fontAlgn="base" hangingPunct="0">
        <a:spcBef>
          <a:spcPct val="0"/>
        </a:spcBef>
        <a:spcAft>
          <a:spcPct val="0"/>
        </a:spcAft>
        <a:buChar char="•"/>
        <a:defRPr sz="3600">
          <a:solidFill>
            <a:schemeClr val="tx1"/>
          </a:solidFill>
          <a:latin typeface="+mn-lt"/>
          <a:ea typeface="+mn-ea"/>
          <a:cs typeface="+mn-cs"/>
          <a:sym typeface="Gill Sans" charset="0"/>
        </a:defRPr>
      </a:lvl1pPr>
      <a:lvl2pPr marL="742912" indent="-285736" algn="ctr" rtl="0" eaLnBrk="0" fontAlgn="base" hangingPunct="0">
        <a:spcBef>
          <a:spcPct val="0"/>
        </a:spcBef>
        <a:spcAft>
          <a:spcPct val="0"/>
        </a:spcAft>
        <a:buChar char="–"/>
        <a:defRPr sz="3600">
          <a:solidFill>
            <a:schemeClr val="tx1"/>
          </a:solidFill>
          <a:latin typeface="+mn-lt"/>
          <a:ea typeface="+mn-ea"/>
          <a:cs typeface="+mn-cs"/>
          <a:sym typeface="Gill Sans" charset="0"/>
        </a:defRPr>
      </a:lvl2pPr>
      <a:lvl3pPr marL="1142941"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3pPr>
      <a:lvl4pPr marL="1600119"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4pPr>
      <a:lvl5pPr marL="2057295"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5pPr>
      <a:lvl6pPr marL="457176" algn="ctr" rtl="0" fontAlgn="base">
        <a:spcBef>
          <a:spcPct val="0"/>
        </a:spcBef>
        <a:spcAft>
          <a:spcPct val="0"/>
        </a:spcAft>
        <a:defRPr sz="3600">
          <a:solidFill>
            <a:schemeClr val="tx1"/>
          </a:solidFill>
          <a:latin typeface="+mn-lt"/>
          <a:ea typeface="+mn-ea"/>
          <a:cs typeface="+mn-cs"/>
          <a:sym typeface="Gill Sans" pitchFamily="28" charset="0"/>
        </a:defRPr>
      </a:lvl6pPr>
      <a:lvl7pPr marL="914354" algn="ctr" rtl="0" fontAlgn="base">
        <a:spcBef>
          <a:spcPct val="0"/>
        </a:spcBef>
        <a:spcAft>
          <a:spcPct val="0"/>
        </a:spcAft>
        <a:defRPr sz="3600">
          <a:solidFill>
            <a:schemeClr val="tx1"/>
          </a:solidFill>
          <a:latin typeface="+mn-lt"/>
          <a:ea typeface="+mn-ea"/>
          <a:cs typeface="+mn-cs"/>
          <a:sym typeface="Gill Sans" pitchFamily="28" charset="0"/>
        </a:defRPr>
      </a:lvl7pPr>
      <a:lvl8pPr marL="1371530" algn="ctr" rtl="0" fontAlgn="base">
        <a:spcBef>
          <a:spcPct val="0"/>
        </a:spcBef>
        <a:spcAft>
          <a:spcPct val="0"/>
        </a:spcAft>
        <a:defRPr sz="3600">
          <a:solidFill>
            <a:schemeClr val="tx1"/>
          </a:solidFill>
          <a:latin typeface="+mn-lt"/>
          <a:ea typeface="+mn-ea"/>
          <a:cs typeface="+mn-cs"/>
          <a:sym typeface="Gill Sans" pitchFamily="28" charset="0"/>
        </a:defRPr>
      </a:lvl8pPr>
      <a:lvl9pPr marL="1828706" algn="ctr" rtl="0" fontAlgn="base">
        <a:spcBef>
          <a:spcPct val="0"/>
        </a:spcBef>
        <a:spcAft>
          <a:spcPct val="0"/>
        </a:spcAft>
        <a:defRPr sz="36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1270001" y="254000"/>
            <a:ext cx="10464801" cy="2438400"/>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title style</a:t>
            </a:r>
          </a:p>
        </p:txBody>
      </p:sp>
      <p:sp>
        <p:nvSpPr>
          <p:cNvPr id="111619" name="Rectangle 2"/>
          <p:cNvSpPr>
            <a:spLocks noGrp="1" noChangeArrowheads="1"/>
          </p:cNvSpPr>
          <p:nvPr>
            <p:ph type="body" idx="1"/>
          </p:nvPr>
        </p:nvSpPr>
        <p:spPr bwMode="auto">
          <a:xfrm>
            <a:off x="1270000" y="2768601"/>
            <a:ext cx="5041900" cy="5714999"/>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760374"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1pPr>
      <a:lvl2pPr marL="1204851"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2pPr>
      <a:lvl3pPr marL="1649328"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3pPr>
      <a:lvl4pPr marL="2093806"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4pPr>
      <a:lvl5pPr marL="2538283"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5pPr>
      <a:lvl6pPr marL="2995460"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6pPr>
      <a:lvl7pPr marL="3452637"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7pPr>
      <a:lvl8pPr marL="3909813"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8pPr>
      <a:lvl9pPr marL="4366989"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1270001" y="254000"/>
            <a:ext cx="10464801" cy="2438400"/>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title style</a:t>
            </a:r>
          </a:p>
        </p:txBody>
      </p:sp>
      <p:sp>
        <p:nvSpPr>
          <p:cNvPr id="123907" name="Rectangle 2"/>
          <p:cNvSpPr>
            <a:spLocks noGrp="1" noChangeArrowheads="1"/>
          </p:cNvSpPr>
          <p:nvPr>
            <p:ph type="body" idx="1"/>
          </p:nvPr>
        </p:nvSpPr>
        <p:spPr bwMode="auto">
          <a:xfrm>
            <a:off x="1270001" y="2768601"/>
            <a:ext cx="10464801" cy="5714999"/>
          </a:xfrm>
          <a:prstGeom prst="rect">
            <a:avLst/>
          </a:prstGeom>
          <a:noFill/>
          <a:ln w="12700">
            <a:noFill/>
            <a:miter lim="800000"/>
            <a:headEnd/>
            <a:tailEnd/>
          </a:ln>
        </p:spPr>
        <p:txBody>
          <a:bodyPr vert="horz" wrap="square" lIns="50797" tIns="50797" rIns="50797" bIns="5079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760374"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1pPr>
      <a:lvl2pPr marL="1204851"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2pPr>
      <a:lvl3pPr marL="1649328"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3pPr>
      <a:lvl4pPr marL="2093806"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4pPr>
      <a:lvl5pPr marL="2538283"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5pPr>
      <a:lvl6pPr marL="2995460"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6pPr>
      <a:lvl7pPr marL="3452637"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7pPr>
      <a:lvl8pPr marL="3909813"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8pPr>
      <a:lvl9pPr marL="4366989"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1270001" y="254000"/>
            <a:ext cx="10464801" cy="2438400"/>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title style</a:t>
            </a:r>
          </a:p>
        </p:txBody>
      </p:sp>
      <p:sp>
        <p:nvSpPr>
          <p:cNvPr id="136195" name="Rectangle 2"/>
          <p:cNvSpPr>
            <a:spLocks noGrp="1" noChangeArrowheads="1"/>
          </p:cNvSpPr>
          <p:nvPr>
            <p:ph type="body" idx="1"/>
          </p:nvPr>
        </p:nvSpPr>
        <p:spPr bwMode="auto">
          <a:xfrm>
            <a:off x="7772401" y="2768601"/>
            <a:ext cx="3962401" cy="5714999"/>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760374"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1pPr>
      <a:lvl2pPr marL="1204851"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2pPr>
      <a:lvl3pPr marL="1649328"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3pPr>
      <a:lvl4pPr marL="2093806"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4pPr>
      <a:lvl5pPr marL="2538283"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5pPr>
      <a:lvl6pPr marL="2995460"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6pPr>
      <a:lvl7pPr marL="3452637"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7pPr>
      <a:lvl8pPr marL="3909813"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8pPr>
      <a:lvl9pPr marL="4366989"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1270001" y="254000"/>
            <a:ext cx="10464801" cy="2438400"/>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title style</a:t>
            </a:r>
          </a:p>
        </p:txBody>
      </p:sp>
      <p:sp>
        <p:nvSpPr>
          <p:cNvPr id="148483" name="Rectangle 2"/>
          <p:cNvSpPr>
            <a:spLocks noGrp="1" noChangeArrowheads="1"/>
          </p:cNvSpPr>
          <p:nvPr>
            <p:ph type="body" idx="1"/>
          </p:nvPr>
        </p:nvSpPr>
        <p:spPr bwMode="auto">
          <a:xfrm>
            <a:off x="1270000" y="2768601"/>
            <a:ext cx="5041900" cy="5714999"/>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760374"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1pPr>
      <a:lvl2pPr marL="1204851"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2pPr>
      <a:lvl3pPr marL="1649328"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3pPr>
      <a:lvl4pPr marL="2093806"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4pPr>
      <a:lvl5pPr marL="2538283" indent="-493688" algn="l" rtl="0" eaLnBrk="0" fontAlgn="base" hangingPunct="0">
        <a:spcBef>
          <a:spcPts val="3800"/>
        </a:spcBef>
        <a:spcAft>
          <a:spcPct val="0"/>
        </a:spcAft>
        <a:buSzPct val="171000"/>
        <a:buFont typeface="Lucida Grande" charset="0"/>
        <a:buChar char="•"/>
        <a:defRPr sz="3100">
          <a:solidFill>
            <a:schemeClr val="tx1"/>
          </a:solidFill>
          <a:latin typeface="+mn-lt"/>
          <a:ea typeface="+mn-ea"/>
          <a:cs typeface="+mn-cs"/>
          <a:sym typeface="Gill Sans" charset="0"/>
        </a:defRPr>
      </a:lvl5pPr>
      <a:lvl6pPr marL="2995460"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6pPr>
      <a:lvl7pPr marL="3452637"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7pPr>
      <a:lvl8pPr marL="3909813"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8pPr>
      <a:lvl9pPr marL="4366989" indent="-493688" algn="l" rtl="0" fontAlgn="base">
        <a:spcBef>
          <a:spcPts val="3800"/>
        </a:spcBef>
        <a:spcAft>
          <a:spcPct val="0"/>
        </a:spcAft>
        <a:buSzPct val="171000"/>
        <a:buFont typeface="Lucida Grande" pitchFamily="28" charset="0"/>
        <a:buChar char="•"/>
        <a:defRPr sz="31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0770" name="Rectangle 1"/>
          <p:cNvSpPr>
            <a:spLocks noGrp="1" noChangeArrowheads="1"/>
          </p:cNvSpPr>
          <p:nvPr>
            <p:ph type="body" idx="1"/>
          </p:nvPr>
        </p:nvSpPr>
        <p:spPr bwMode="auto">
          <a:xfrm>
            <a:off x="1270001" y="1270001"/>
            <a:ext cx="10464801" cy="7213601"/>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838157" indent="-571471" algn="l" rtl="0" eaLnBrk="0" fontAlgn="base" hangingPunct="0">
        <a:spcBef>
          <a:spcPts val="4800"/>
        </a:spcBef>
        <a:spcAft>
          <a:spcPct val="0"/>
        </a:spcAft>
        <a:buSzPct val="171000"/>
        <a:buFont typeface="Lucida Grande" charset="0"/>
        <a:buChar char="•"/>
        <a:defRPr sz="4300">
          <a:solidFill>
            <a:schemeClr val="tx1"/>
          </a:solidFill>
          <a:latin typeface="+mn-lt"/>
          <a:ea typeface="+mn-ea"/>
          <a:cs typeface="+mn-cs"/>
          <a:sym typeface="Gill Sans" charset="0"/>
        </a:defRPr>
      </a:lvl1pPr>
      <a:lvl2pPr marL="1282634" indent="-571471" algn="l" rtl="0" eaLnBrk="0" fontAlgn="base" hangingPunct="0">
        <a:spcBef>
          <a:spcPts val="4800"/>
        </a:spcBef>
        <a:spcAft>
          <a:spcPct val="0"/>
        </a:spcAft>
        <a:buSzPct val="171000"/>
        <a:buFont typeface="Lucida Grande" charset="0"/>
        <a:buChar char="•"/>
        <a:defRPr sz="4300">
          <a:solidFill>
            <a:schemeClr val="tx1"/>
          </a:solidFill>
          <a:latin typeface="+mn-lt"/>
          <a:ea typeface="+mn-ea"/>
          <a:cs typeface="+mn-cs"/>
          <a:sym typeface="Gill Sans" charset="0"/>
        </a:defRPr>
      </a:lvl2pPr>
      <a:lvl3pPr marL="1727111" indent="-571471" algn="l" rtl="0" eaLnBrk="0" fontAlgn="base" hangingPunct="0">
        <a:spcBef>
          <a:spcPts val="4800"/>
        </a:spcBef>
        <a:spcAft>
          <a:spcPct val="0"/>
        </a:spcAft>
        <a:buSzPct val="171000"/>
        <a:buFont typeface="Lucida Grande" charset="0"/>
        <a:buChar char="•"/>
        <a:defRPr sz="4300">
          <a:solidFill>
            <a:schemeClr val="tx1"/>
          </a:solidFill>
          <a:latin typeface="+mn-lt"/>
          <a:ea typeface="+mn-ea"/>
          <a:cs typeface="+mn-cs"/>
          <a:sym typeface="Gill Sans" charset="0"/>
        </a:defRPr>
      </a:lvl3pPr>
      <a:lvl4pPr marL="2171588" indent="-571471" algn="l" rtl="0" eaLnBrk="0" fontAlgn="base" hangingPunct="0">
        <a:spcBef>
          <a:spcPts val="4800"/>
        </a:spcBef>
        <a:spcAft>
          <a:spcPct val="0"/>
        </a:spcAft>
        <a:buSzPct val="171000"/>
        <a:buFont typeface="Lucida Grande" charset="0"/>
        <a:buChar char="•"/>
        <a:defRPr sz="4300">
          <a:solidFill>
            <a:schemeClr val="tx1"/>
          </a:solidFill>
          <a:latin typeface="+mn-lt"/>
          <a:ea typeface="+mn-ea"/>
          <a:cs typeface="+mn-cs"/>
          <a:sym typeface="Gill Sans" charset="0"/>
        </a:defRPr>
      </a:lvl4pPr>
      <a:lvl5pPr marL="2616066" indent="-571471" algn="l" rtl="0" eaLnBrk="0" fontAlgn="base" hangingPunct="0">
        <a:spcBef>
          <a:spcPts val="4800"/>
        </a:spcBef>
        <a:spcAft>
          <a:spcPct val="0"/>
        </a:spcAft>
        <a:buSzPct val="171000"/>
        <a:buFont typeface="Lucida Grande" charset="0"/>
        <a:buChar char="•"/>
        <a:defRPr sz="4300">
          <a:solidFill>
            <a:schemeClr val="tx1"/>
          </a:solidFill>
          <a:latin typeface="+mn-lt"/>
          <a:ea typeface="+mn-ea"/>
          <a:cs typeface="+mn-cs"/>
          <a:sym typeface="Gill Sans" charset="0"/>
        </a:defRPr>
      </a:lvl5pPr>
      <a:lvl6pPr marL="3073243" indent="-571471" algn="l" rtl="0" fontAlgn="base">
        <a:spcBef>
          <a:spcPts val="4800"/>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6pPr>
      <a:lvl7pPr marL="3530420" indent="-571471" algn="l" rtl="0" fontAlgn="base">
        <a:spcBef>
          <a:spcPts val="4800"/>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7pPr>
      <a:lvl8pPr marL="3987596" indent="-571471" algn="l" rtl="0" fontAlgn="base">
        <a:spcBef>
          <a:spcPts val="4800"/>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8pPr>
      <a:lvl9pPr marL="4444773" indent="-571471" algn="l" rtl="0" fontAlgn="base">
        <a:spcBef>
          <a:spcPts val="4800"/>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634999" y="1524000"/>
            <a:ext cx="5867401" cy="3302000"/>
          </a:xfrm>
          <a:prstGeom prst="rect">
            <a:avLst/>
          </a:prstGeom>
          <a:noFill/>
          <a:ln w="12700">
            <a:noFill/>
            <a:miter lim="800000"/>
            <a:headEnd/>
            <a:tailEnd/>
          </a:ln>
        </p:spPr>
        <p:txBody>
          <a:bodyPr vert="horz" wrap="square" lIns="50797" tIns="50797" rIns="50797" bIns="50797" numCol="1" anchor="b" anchorCtr="0" compatLnSpc="1">
            <a:prstTxWarp prst="textNoShape">
              <a:avLst/>
            </a:prstTxWarp>
          </a:bodyPr>
          <a:lstStyle/>
          <a:p>
            <a:pPr lvl="0"/>
            <a:r>
              <a:rPr lang="en-US">
                <a:sym typeface="Gill Sans" charset="0"/>
              </a:rPr>
              <a:t>Click to edit Master title style</a:t>
            </a:r>
          </a:p>
        </p:txBody>
      </p:sp>
      <p:sp>
        <p:nvSpPr>
          <p:cNvPr id="173059" name="Rectangle 2"/>
          <p:cNvSpPr>
            <a:spLocks noGrp="1" noChangeArrowheads="1"/>
          </p:cNvSpPr>
          <p:nvPr>
            <p:ph type="body" idx="1"/>
          </p:nvPr>
        </p:nvSpPr>
        <p:spPr bwMode="auto">
          <a:xfrm>
            <a:off x="634999" y="4902200"/>
            <a:ext cx="5867401" cy="3302000"/>
          </a:xfrm>
          <a:prstGeom prst="rect">
            <a:avLst/>
          </a:prstGeom>
          <a:noFill/>
          <a:ln w="12700">
            <a:noFill/>
            <a:miter lim="800000"/>
            <a:headEnd/>
            <a:tailEnd/>
          </a:ln>
        </p:spPr>
        <p:txBody>
          <a:bodyPr vert="horz" wrap="square" lIns="50797" tIns="50797" rIns="50797" bIns="5079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342882" indent="-342882" algn="ctr" rtl="0" eaLnBrk="0" fontAlgn="base" hangingPunct="0">
        <a:spcBef>
          <a:spcPct val="0"/>
        </a:spcBef>
        <a:spcAft>
          <a:spcPct val="0"/>
        </a:spcAft>
        <a:buChar char="•"/>
        <a:defRPr sz="3400">
          <a:solidFill>
            <a:schemeClr val="tx1"/>
          </a:solidFill>
          <a:latin typeface="+mn-lt"/>
          <a:ea typeface="+mn-ea"/>
          <a:cs typeface="+mn-cs"/>
          <a:sym typeface="Gill Sans" charset="0"/>
        </a:defRPr>
      </a:lvl1pPr>
      <a:lvl2pPr marL="742912" indent="-285736" algn="ctr" rtl="0" eaLnBrk="0" fontAlgn="base" hangingPunct="0">
        <a:spcBef>
          <a:spcPct val="0"/>
        </a:spcBef>
        <a:spcAft>
          <a:spcPct val="0"/>
        </a:spcAft>
        <a:buChar char="–"/>
        <a:defRPr sz="3400">
          <a:solidFill>
            <a:schemeClr val="tx1"/>
          </a:solidFill>
          <a:latin typeface="+mn-lt"/>
          <a:ea typeface="+mn-ea"/>
          <a:cs typeface="+mn-cs"/>
          <a:sym typeface="Gill Sans" charset="0"/>
        </a:defRPr>
      </a:lvl2pPr>
      <a:lvl3pPr marL="1142941" indent="-228589" algn="ctr" rtl="0" eaLnBrk="0" fontAlgn="base" hangingPunct="0">
        <a:spcBef>
          <a:spcPct val="0"/>
        </a:spcBef>
        <a:spcAft>
          <a:spcPct val="0"/>
        </a:spcAft>
        <a:buChar char="•"/>
        <a:defRPr sz="3400">
          <a:solidFill>
            <a:schemeClr val="tx1"/>
          </a:solidFill>
          <a:latin typeface="+mn-lt"/>
          <a:ea typeface="+mn-ea"/>
          <a:cs typeface="+mn-cs"/>
          <a:sym typeface="Gill Sans" charset="0"/>
        </a:defRPr>
      </a:lvl3pPr>
      <a:lvl4pPr marL="1600119" indent="-228589" algn="ctr" rtl="0" eaLnBrk="0" fontAlgn="base" hangingPunct="0">
        <a:spcBef>
          <a:spcPct val="0"/>
        </a:spcBef>
        <a:spcAft>
          <a:spcPct val="0"/>
        </a:spcAft>
        <a:buChar char="–"/>
        <a:defRPr sz="3400">
          <a:solidFill>
            <a:schemeClr val="tx1"/>
          </a:solidFill>
          <a:latin typeface="+mn-lt"/>
          <a:ea typeface="+mn-ea"/>
          <a:cs typeface="+mn-cs"/>
          <a:sym typeface="Gill Sans" charset="0"/>
        </a:defRPr>
      </a:lvl4pPr>
      <a:lvl5pPr marL="2057295" indent="-228589" algn="ctr" rtl="0" eaLnBrk="0" fontAlgn="base" hangingPunct="0">
        <a:spcBef>
          <a:spcPct val="0"/>
        </a:spcBef>
        <a:spcAft>
          <a:spcPct val="0"/>
        </a:spcAft>
        <a:buChar char="»"/>
        <a:defRPr sz="3400">
          <a:solidFill>
            <a:schemeClr val="tx1"/>
          </a:solidFill>
          <a:latin typeface="+mn-lt"/>
          <a:ea typeface="+mn-ea"/>
          <a:cs typeface="+mn-cs"/>
          <a:sym typeface="Gill Sans" charset="0"/>
        </a:defRPr>
      </a:lvl5pPr>
      <a:lvl6pPr marL="457176" algn="ctr" rtl="0" fontAlgn="base">
        <a:spcBef>
          <a:spcPct val="0"/>
        </a:spcBef>
        <a:spcAft>
          <a:spcPct val="0"/>
        </a:spcAft>
        <a:defRPr sz="3400">
          <a:solidFill>
            <a:schemeClr val="tx1"/>
          </a:solidFill>
          <a:latin typeface="+mn-lt"/>
          <a:ea typeface="+mn-ea"/>
          <a:cs typeface="+mn-cs"/>
          <a:sym typeface="Gill Sans" pitchFamily="28" charset="0"/>
        </a:defRPr>
      </a:lvl6pPr>
      <a:lvl7pPr marL="914354" algn="ctr" rtl="0" fontAlgn="base">
        <a:spcBef>
          <a:spcPct val="0"/>
        </a:spcBef>
        <a:spcAft>
          <a:spcPct val="0"/>
        </a:spcAft>
        <a:defRPr sz="3400">
          <a:solidFill>
            <a:schemeClr val="tx1"/>
          </a:solidFill>
          <a:latin typeface="+mn-lt"/>
          <a:ea typeface="+mn-ea"/>
          <a:cs typeface="+mn-cs"/>
          <a:sym typeface="Gill Sans" pitchFamily="28" charset="0"/>
        </a:defRPr>
      </a:lvl7pPr>
      <a:lvl8pPr marL="1371530" algn="ctr" rtl="0" fontAlgn="base">
        <a:spcBef>
          <a:spcPct val="0"/>
        </a:spcBef>
        <a:spcAft>
          <a:spcPct val="0"/>
        </a:spcAft>
        <a:defRPr sz="3400">
          <a:solidFill>
            <a:schemeClr val="tx1"/>
          </a:solidFill>
          <a:latin typeface="+mn-lt"/>
          <a:ea typeface="+mn-ea"/>
          <a:cs typeface="+mn-cs"/>
          <a:sym typeface="Gill Sans" pitchFamily="28" charset="0"/>
        </a:defRPr>
      </a:lvl8pPr>
      <a:lvl9pPr marL="1828706" algn="ctr" rtl="0" fontAlgn="base">
        <a:spcBef>
          <a:spcPct val="0"/>
        </a:spcBef>
        <a:spcAft>
          <a:spcPct val="0"/>
        </a:spcAft>
        <a:defRPr sz="34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01" y="1638301"/>
            <a:ext cx="10464801" cy="3302000"/>
          </a:xfrm>
          <a:prstGeom prst="rect">
            <a:avLst/>
          </a:prstGeom>
          <a:noFill/>
          <a:ln w="12700">
            <a:noFill/>
            <a:miter lim="800000"/>
            <a:headEnd/>
            <a:tailEnd/>
          </a:ln>
        </p:spPr>
        <p:txBody>
          <a:bodyPr vert="horz" wrap="square" lIns="50797" tIns="50797" rIns="50797" bIns="50797" numCol="1" anchor="b" anchorCtr="0" compatLnSpc="1">
            <a:prstTxWarp prst="textNoShape">
              <a:avLst/>
            </a:prstTxWarp>
          </a:bodyPr>
          <a:lstStyle/>
          <a:p>
            <a:pPr lvl="0"/>
            <a:r>
              <a:rPr lang="en-US">
                <a:sym typeface="Gill Sans" charset="0"/>
              </a:rPr>
              <a:t>Click to edit Master title style</a:t>
            </a:r>
          </a:p>
        </p:txBody>
      </p:sp>
      <p:sp>
        <p:nvSpPr>
          <p:cNvPr id="1027" name="Rectangle 2"/>
          <p:cNvSpPr>
            <a:spLocks noGrp="1" noChangeArrowheads="1"/>
          </p:cNvSpPr>
          <p:nvPr>
            <p:ph type="body" idx="1"/>
          </p:nvPr>
        </p:nvSpPr>
        <p:spPr bwMode="auto">
          <a:xfrm>
            <a:off x="1270001" y="5029200"/>
            <a:ext cx="10464801" cy="1130300"/>
          </a:xfrm>
          <a:prstGeom prst="rect">
            <a:avLst/>
          </a:prstGeom>
          <a:noFill/>
          <a:ln w="12700">
            <a:noFill/>
            <a:miter lim="800000"/>
            <a:headEnd/>
            <a:tailEnd/>
          </a:ln>
        </p:spPr>
        <p:txBody>
          <a:bodyPr vert="horz" wrap="square" lIns="50797" tIns="50797" rIns="50797" bIns="5079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342882" indent="-342882" algn="ctr" rtl="0" eaLnBrk="0" fontAlgn="base" hangingPunct="0">
        <a:spcBef>
          <a:spcPct val="0"/>
        </a:spcBef>
        <a:spcAft>
          <a:spcPct val="0"/>
        </a:spcAft>
        <a:buChar char="•"/>
        <a:defRPr sz="3600">
          <a:solidFill>
            <a:schemeClr val="tx1"/>
          </a:solidFill>
          <a:latin typeface="+mn-lt"/>
          <a:ea typeface="+mn-ea"/>
          <a:cs typeface="+mn-cs"/>
          <a:sym typeface="Gill Sans" charset="0"/>
        </a:defRPr>
      </a:lvl1pPr>
      <a:lvl2pPr marL="742912" indent="-285736" algn="ctr" rtl="0" eaLnBrk="0" fontAlgn="base" hangingPunct="0">
        <a:spcBef>
          <a:spcPct val="0"/>
        </a:spcBef>
        <a:spcAft>
          <a:spcPct val="0"/>
        </a:spcAft>
        <a:buChar char="–"/>
        <a:defRPr sz="3600">
          <a:solidFill>
            <a:schemeClr val="tx1"/>
          </a:solidFill>
          <a:latin typeface="+mn-lt"/>
          <a:ea typeface="+mn-ea"/>
          <a:cs typeface="+mn-cs"/>
          <a:sym typeface="Gill Sans" charset="0"/>
        </a:defRPr>
      </a:lvl2pPr>
      <a:lvl3pPr marL="1142941"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3pPr>
      <a:lvl4pPr marL="1600119"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4pPr>
      <a:lvl5pPr marL="2057295"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5pPr>
      <a:lvl6pPr marL="457176" algn="ctr" rtl="0" fontAlgn="base">
        <a:spcBef>
          <a:spcPct val="0"/>
        </a:spcBef>
        <a:spcAft>
          <a:spcPct val="0"/>
        </a:spcAft>
        <a:defRPr sz="3600">
          <a:solidFill>
            <a:schemeClr val="tx1"/>
          </a:solidFill>
          <a:latin typeface="+mn-lt"/>
          <a:ea typeface="+mn-ea"/>
          <a:cs typeface="+mn-cs"/>
          <a:sym typeface="Gill Sans" pitchFamily="28" charset="0"/>
        </a:defRPr>
      </a:lvl6pPr>
      <a:lvl7pPr marL="914354" algn="ctr" rtl="0" fontAlgn="base">
        <a:spcBef>
          <a:spcPct val="0"/>
        </a:spcBef>
        <a:spcAft>
          <a:spcPct val="0"/>
        </a:spcAft>
        <a:defRPr sz="3600">
          <a:solidFill>
            <a:schemeClr val="tx1"/>
          </a:solidFill>
          <a:latin typeface="+mn-lt"/>
          <a:ea typeface="+mn-ea"/>
          <a:cs typeface="+mn-cs"/>
          <a:sym typeface="Gill Sans" pitchFamily="28" charset="0"/>
        </a:defRPr>
      </a:lvl7pPr>
      <a:lvl8pPr marL="1371530" algn="ctr" rtl="0" fontAlgn="base">
        <a:spcBef>
          <a:spcPct val="0"/>
        </a:spcBef>
        <a:spcAft>
          <a:spcPct val="0"/>
        </a:spcAft>
        <a:defRPr sz="3600">
          <a:solidFill>
            <a:schemeClr val="tx1"/>
          </a:solidFill>
          <a:latin typeface="+mn-lt"/>
          <a:ea typeface="+mn-ea"/>
          <a:cs typeface="+mn-cs"/>
          <a:sym typeface="Gill Sans" pitchFamily="28" charset="0"/>
        </a:defRPr>
      </a:lvl8pPr>
      <a:lvl9pPr marL="1828706" algn="ctr" rtl="0" fontAlgn="base">
        <a:spcBef>
          <a:spcPct val="0"/>
        </a:spcBef>
        <a:spcAft>
          <a:spcPct val="0"/>
        </a:spcAft>
        <a:defRPr sz="36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1270001" y="2971800"/>
            <a:ext cx="10464801" cy="3810000"/>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342882" indent="-342882" algn="ctr" rtl="0" eaLnBrk="0" fontAlgn="base" hangingPunct="0">
        <a:spcBef>
          <a:spcPct val="0"/>
        </a:spcBef>
        <a:spcAft>
          <a:spcPct val="0"/>
        </a:spcAft>
        <a:buChar char="•"/>
        <a:defRPr sz="3600">
          <a:solidFill>
            <a:schemeClr val="tx1"/>
          </a:solidFill>
          <a:latin typeface="+mn-lt"/>
          <a:ea typeface="+mn-ea"/>
          <a:cs typeface="+mn-cs"/>
          <a:sym typeface="Gill Sans" charset="0"/>
        </a:defRPr>
      </a:lvl1pPr>
      <a:lvl2pPr marL="742912" indent="-285736" algn="ctr" rtl="0" eaLnBrk="0" fontAlgn="base" hangingPunct="0">
        <a:spcBef>
          <a:spcPct val="0"/>
        </a:spcBef>
        <a:spcAft>
          <a:spcPct val="0"/>
        </a:spcAft>
        <a:buChar char="–"/>
        <a:defRPr sz="3600">
          <a:solidFill>
            <a:schemeClr val="tx1"/>
          </a:solidFill>
          <a:latin typeface="+mn-lt"/>
          <a:ea typeface="+mn-ea"/>
          <a:cs typeface="+mn-cs"/>
          <a:sym typeface="Gill Sans" charset="0"/>
        </a:defRPr>
      </a:lvl2pPr>
      <a:lvl3pPr marL="1142941"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3pPr>
      <a:lvl4pPr marL="1600119"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4pPr>
      <a:lvl5pPr marL="2057295"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5pPr>
      <a:lvl6pPr marL="457176" algn="ctr" rtl="0" fontAlgn="base">
        <a:spcBef>
          <a:spcPct val="0"/>
        </a:spcBef>
        <a:spcAft>
          <a:spcPct val="0"/>
        </a:spcAft>
        <a:defRPr sz="3600">
          <a:solidFill>
            <a:schemeClr val="tx1"/>
          </a:solidFill>
          <a:latin typeface="+mn-lt"/>
          <a:ea typeface="+mn-ea"/>
          <a:cs typeface="+mn-cs"/>
          <a:sym typeface="Gill Sans" pitchFamily="28" charset="0"/>
        </a:defRPr>
      </a:lvl6pPr>
      <a:lvl7pPr marL="914354" algn="ctr" rtl="0" fontAlgn="base">
        <a:spcBef>
          <a:spcPct val="0"/>
        </a:spcBef>
        <a:spcAft>
          <a:spcPct val="0"/>
        </a:spcAft>
        <a:defRPr sz="3600">
          <a:solidFill>
            <a:schemeClr val="tx1"/>
          </a:solidFill>
          <a:latin typeface="+mn-lt"/>
          <a:ea typeface="+mn-ea"/>
          <a:cs typeface="+mn-cs"/>
          <a:sym typeface="Gill Sans" pitchFamily="28" charset="0"/>
        </a:defRPr>
      </a:lvl7pPr>
      <a:lvl8pPr marL="1371530" algn="ctr" rtl="0" fontAlgn="base">
        <a:spcBef>
          <a:spcPct val="0"/>
        </a:spcBef>
        <a:spcAft>
          <a:spcPct val="0"/>
        </a:spcAft>
        <a:defRPr sz="3600">
          <a:solidFill>
            <a:schemeClr val="tx1"/>
          </a:solidFill>
          <a:latin typeface="+mn-lt"/>
          <a:ea typeface="+mn-ea"/>
          <a:cs typeface="+mn-cs"/>
          <a:sym typeface="Gill Sans" pitchFamily="28" charset="0"/>
        </a:defRPr>
      </a:lvl8pPr>
      <a:lvl9pPr marL="1828706" algn="ctr" rtl="0" fontAlgn="base">
        <a:spcBef>
          <a:spcPct val="0"/>
        </a:spcBef>
        <a:spcAft>
          <a:spcPct val="0"/>
        </a:spcAft>
        <a:defRPr sz="36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1" y="254000"/>
            <a:ext cx="10464801" cy="2438400"/>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1" y="2768601"/>
            <a:ext cx="10464801" cy="5714999"/>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838157"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1pPr>
      <a:lvl2pPr marL="1282634"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2pPr>
      <a:lvl3pPr marL="1727111"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3pPr>
      <a:lvl4pPr marL="2171588"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4pPr>
      <a:lvl5pPr marL="2616066"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5pPr>
      <a:lvl6pPr marL="3073243"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6pPr>
      <a:lvl7pPr marL="3530420"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7pPr>
      <a:lvl8pPr marL="3987596"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8pPr>
      <a:lvl9pPr marL="4444773"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270001" y="7366000"/>
            <a:ext cx="10464801" cy="1701800"/>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342882" indent="-342882" algn="ctr" rtl="0" eaLnBrk="0" fontAlgn="base" hangingPunct="0">
        <a:spcBef>
          <a:spcPct val="0"/>
        </a:spcBef>
        <a:spcAft>
          <a:spcPct val="0"/>
        </a:spcAft>
        <a:buChar char="•"/>
        <a:defRPr sz="3600">
          <a:solidFill>
            <a:schemeClr val="tx1"/>
          </a:solidFill>
          <a:latin typeface="+mn-lt"/>
          <a:ea typeface="+mn-ea"/>
          <a:cs typeface="+mn-cs"/>
          <a:sym typeface="Gill Sans" charset="0"/>
        </a:defRPr>
      </a:lvl1pPr>
      <a:lvl2pPr marL="742912" indent="-285736" algn="ctr" rtl="0" eaLnBrk="0" fontAlgn="base" hangingPunct="0">
        <a:spcBef>
          <a:spcPct val="0"/>
        </a:spcBef>
        <a:spcAft>
          <a:spcPct val="0"/>
        </a:spcAft>
        <a:buChar char="–"/>
        <a:defRPr sz="3600">
          <a:solidFill>
            <a:schemeClr val="tx1"/>
          </a:solidFill>
          <a:latin typeface="+mn-lt"/>
          <a:ea typeface="+mn-ea"/>
          <a:cs typeface="+mn-cs"/>
          <a:sym typeface="Gill Sans" charset="0"/>
        </a:defRPr>
      </a:lvl2pPr>
      <a:lvl3pPr marL="1142941"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3pPr>
      <a:lvl4pPr marL="1600119"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4pPr>
      <a:lvl5pPr marL="2057295"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5pPr>
      <a:lvl6pPr marL="457176" algn="ctr" rtl="0" fontAlgn="base">
        <a:spcBef>
          <a:spcPct val="0"/>
        </a:spcBef>
        <a:spcAft>
          <a:spcPct val="0"/>
        </a:spcAft>
        <a:defRPr sz="3600">
          <a:solidFill>
            <a:schemeClr val="tx1"/>
          </a:solidFill>
          <a:latin typeface="+mn-lt"/>
          <a:ea typeface="+mn-ea"/>
          <a:cs typeface="+mn-cs"/>
          <a:sym typeface="Gill Sans" pitchFamily="28" charset="0"/>
        </a:defRPr>
      </a:lvl6pPr>
      <a:lvl7pPr marL="914354" algn="ctr" rtl="0" fontAlgn="base">
        <a:spcBef>
          <a:spcPct val="0"/>
        </a:spcBef>
        <a:spcAft>
          <a:spcPct val="0"/>
        </a:spcAft>
        <a:defRPr sz="3600">
          <a:solidFill>
            <a:schemeClr val="tx1"/>
          </a:solidFill>
          <a:latin typeface="+mn-lt"/>
          <a:ea typeface="+mn-ea"/>
          <a:cs typeface="+mn-cs"/>
          <a:sym typeface="Gill Sans" pitchFamily="28" charset="0"/>
        </a:defRPr>
      </a:lvl7pPr>
      <a:lvl8pPr marL="1371530" algn="ctr" rtl="0" fontAlgn="base">
        <a:spcBef>
          <a:spcPct val="0"/>
        </a:spcBef>
        <a:spcAft>
          <a:spcPct val="0"/>
        </a:spcAft>
        <a:defRPr sz="3600">
          <a:solidFill>
            <a:schemeClr val="tx1"/>
          </a:solidFill>
          <a:latin typeface="+mn-lt"/>
          <a:ea typeface="+mn-ea"/>
          <a:cs typeface="+mn-cs"/>
          <a:sym typeface="Gill Sans" pitchFamily="28" charset="0"/>
        </a:defRPr>
      </a:lvl8pPr>
      <a:lvl9pPr marL="1828706" algn="ctr" rtl="0" fontAlgn="base">
        <a:spcBef>
          <a:spcPct val="0"/>
        </a:spcBef>
        <a:spcAft>
          <a:spcPct val="0"/>
        </a:spcAft>
        <a:defRPr sz="36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1270001" y="7366000"/>
            <a:ext cx="10464801" cy="1701800"/>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342882" indent="-342882" algn="ctr" rtl="0" eaLnBrk="0" fontAlgn="base" hangingPunct="0">
        <a:spcBef>
          <a:spcPct val="0"/>
        </a:spcBef>
        <a:spcAft>
          <a:spcPct val="0"/>
        </a:spcAft>
        <a:buChar char="•"/>
        <a:defRPr sz="3600">
          <a:solidFill>
            <a:schemeClr val="tx1"/>
          </a:solidFill>
          <a:latin typeface="+mn-lt"/>
          <a:ea typeface="+mn-ea"/>
          <a:cs typeface="+mn-cs"/>
          <a:sym typeface="Gill Sans" charset="0"/>
        </a:defRPr>
      </a:lvl1pPr>
      <a:lvl2pPr marL="742912" indent="-285736" algn="ctr" rtl="0" eaLnBrk="0" fontAlgn="base" hangingPunct="0">
        <a:spcBef>
          <a:spcPct val="0"/>
        </a:spcBef>
        <a:spcAft>
          <a:spcPct val="0"/>
        </a:spcAft>
        <a:buChar char="–"/>
        <a:defRPr sz="3600">
          <a:solidFill>
            <a:schemeClr val="tx1"/>
          </a:solidFill>
          <a:latin typeface="+mn-lt"/>
          <a:ea typeface="+mn-ea"/>
          <a:cs typeface="+mn-cs"/>
          <a:sym typeface="Gill Sans" charset="0"/>
        </a:defRPr>
      </a:lvl2pPr>
      <a:lvl3pPr marL="1142941"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3pPr>
      <a:lvl4pPr marL="1600119"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4pPr>
      <a:lvl5pPr marL="2057295" indent="-228589" algn="ctr" rtl="0" eaLnBrk="0" fontAlgn="base" hangingPunct="0">
        <a:spcBef>
          <a:spcPct val="0"/>
        </a:spcBef>
        <a:spcAft>
          <a:spcPct val="0"/>
        </a:spcAft>
        <a:buChar char="»"/>
        <a:defRPr sz="3600">
          <a:solidFill>
            <a:schemeClr val="tx1"/>
          </a:solidFill>
          <a:latin typeface="+mn-lt"/>
          <a:ea typeface="+mn-ea"/>
          <a:cs typeface="+mn-cs"/>
          <a:sym typeface="Gill Sans" charset="0"/>
        </a:defRPr>
      </a:lvl5pPr>
      <a:lvl6pPr marL="457176" algn="ctr" rtl="0" fontAlgn="base">
        <a:spcBef>
          <a:spcPct val="0"/>
        </a:spcBef>
        <a:spcAft>
          <a:spcPct val="0"/>
        </a:spcAft>
        <a:defRPr sz="3600">
          <a:solidFill>
            <a:schemeClr val="tx1"/>
          </a:solidFill>
          <a:latin typeface="+mn-lt"/>
          <a:ea typeface="+mn-ea"/>
          <a:cs typeface="+mn-cs"/>
          <a:sym typeface="Gill Sans" pitchFamily="28" charset="0"/>
        </a:defRPr>
      </a:lvl6pPr>
      <a:lvl7pPr marL="914354" algn="ctr" rtl="0" fontAlgn="base">
        <a:spcBef>
          <a:spcPct val="0"/>
        </a:spcBef>
        <a:spcAft>
          <a:spcPct val="0"/>
        </a:spcAft>
        <a:defRPr sz="3600">
          <a:solidFill>
            <a:schemeClr val="tx1"/>
          </a:solidFill>
          <a:latin typeface="+mn-lt"/>
          <a:ea typeface="+mn-ea"/>
          <a:cs typeface="+mn-cs"/>
          <a:sym typeface="Gill Sans" pitchFamily="28" charset="0"/>
        </a:defRPr>
      </a:lvl7pPr>
      <a:lvl8pPr marL="1371530" algn="ctr" rtl="0" fontAlgn="base">
        <a:spcBef>
          <a:spcPct val="0"/>
        </a:spcBef>
        <a:spcAft>
          <a:spcPct val="0"/>
        </a:spcAft>
        <a:defRPr sz="3600">
          <a:solidFill>
            <a:schemeClr val="tx1"/>
          </a:solidFill>
          <a:latin typeface="+mn-lt"/>
          <a:ea typeface="+mn-ea"/>
          <a:cs typeface="+mn-cs"/>
          <a:sym typeface="Gill Sans" pitchFamily="28" charset="0"/>
        </a:defRPr>
      </a:lvl8pPr>
      <a:lvl9pPr marL="1828706" algn="ctr" rtl="0" fontAlgn="base">
        <a:spcBef>
          <a:spcPct val="0"/>
        </a:spcBef>
        <a:spcAft>
          <a:spcPct val="0"/>
        </a:spcAft>
        <a:defRPr sz="36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34999" y="1524000"/>
            <a:ext cx="5867401" cy="3302000"/>
          </a:xfrm>
          <a:prstGeom prst="rect">
            <a:avLst/>
          </a:prstGeom>
          <a:noFill/>
          <a:ln w="12700">
            <a:noFill/>
            <a:miter lim="800000"/>
            <a:headEnd/>
            <a:tailEnd/>
          </a:ln>
        </p:spPr>
        <p:txBody>
          <a:bodyPr vert="horz" wrap="square" lIns="50797" tIns="50797" rIns="50797" bIns="50797" numCol="1" anchor="b" anchorCtr="0" compatLnSpc="1">
            <a:prstTxWarp prst="textNoShape">
              <a:avLst/>
            </a:prstTxWarp>
          </a:bodyPr>
          <a:lstStyle/>
          <a:p>
            <a:pPr lvl="0"/>
            <a:r>
              <a:rPr lang="en-US">
                <a:sym typeface="Gill Sans" charset="0"/>
              </a:rPr>
              <a:t>Click to edit Master title style</a:t>
            </a:r>
          </a:p>
        </p:txBody>
      </p:sp>
      <p:sp>
        <p:nvSpPr>
          <p:cNvPr id="62467" name="Rectangle 2"/>
          <p:cNvSpPr>
            <a:spLocks noGrp="1" noChangeArrowheads="1"/>
          </p:cNvSpPr>
          <p:nvPr>
            <p:ph type="body" idx="1"/>
          </p:nvPr>
        </p:nvSpPr>
        <p:spPr bwMode="auto">
          <a:xfrm>
            <a:off x="634999" y="4902200"/>
            <a:ext cx="5867401" cy="3302000"/>
          </a:xfrm>
          <a:prstGeom prst="rect">
            <a:avLst/>
          </a:prstGeom>
          <a:noFill/>
          <a:ln w="12700">
            <a:noFill/>
            <a:miter lim="800000"/>
            <a:headEnd/>
            <a:tailEnd/>
          </a:ln>
        </p:spPr>
        <p:txBody>
          <a:bodyPr vert="horz" wrap="square" lIns="50797" tIns="50797" rIns="50797" bIns="5079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342882" indent="-342882" algn="ctr" rtl="0" eaLnBrk="0" fontAlgn="base" hangingPunct="0">
        <a:spcBef>
          <a:spcPct val="0"/>
        </a:spcBef>
        <a:spcAft>
          <a:spcPct val="0"/>
        </a:spcAft>
        <a:buChar char="•"/>
        <a:defRPr sz="3400">
          <a:solidFill>
            <a:schemeClr val="tx1"/>
          </a:solidFill>
          <a:latin typeface="+mn-lt"/>
          <a:ea typeface="+mn-ea"/>
          <a:cs typeface="+mn-cs"/>
          <a:sym typeface="Gill Sans" charset="0"/>
        </a:defRPr>
      </a:lvl1pPr>
      <a:lvl2pPr marL="742912" indent="-285736" algn="ctr" rtl="0" eaLnBrk="0" fontAlgn="base" hangingPunct="0">
        <a:spcBef>
          <a:spcPct val="0"/>
        </a:spcBef>
        <a:spcAft>
          <a:spcPct val="0"/>
        </a:spcAft>
        <a:buChar char="–"/>
        <a:defRPr sz="3400">
          <a:solidFill>
            <a:schemeClr val="tx1"/>
          </a:solidFill>
          <a:latin typeface="+mn-lt"/>
          <a:ea typeface="+mn-ea"/>
          <a:cs typeface="+mn-cs"/>
          <a:sym typeface="Gill Sans" charset="0"/>
        </a:defRPr>
      </a:lvl2pPr>
      <a:lvl3pPr marL="1142941" indent="-228589" algn="ctr" rtl="0" eaLnBrk="0" fontAlgn="base" hangingPunct="0">
        <a:spcBef>
          <a:spcPct val="0"/>
        </a:spcBef>
        <a:spcAft>
          <a:spcPct val="0"/>
        </a:spcAft>
        <a:buChar char="•"/>
        <a:defRPr sz="3400">
          <a:solidFill>
            <a:schemeClr val="tx1"/>
          </a:solidFill>
          <a:latin typeface="+mn-lt"/>
          <a:ea typeface="+mn-ea"/>
          <a:cs typeface="+mn-cs"/>
          <a:sym typeface="Gill Sans" charset="0"/>
        </a:defRPr>
      </a:lvl3pPr>
      <a:lvl4pPr marL="1600119" indent="-228589" algn="ctr" rtl="0" eaLnBrk="0" fontAlgn="base" hangingPunct="0">
        <a:spcBef>
          <a:spcPct val="0"/>
        </a:spcBef>
        <a:spcAft>
          <a:spcPct val="0"/>
        </a:spcAft>
        <a:buChar char="–"/>
        <a:defRPr sz="3400">
          <a:solidFill>
            <a:schemeClr val="tx1"/>
          </a:solidFill>
          <a:latin typeface="+mn-lt"/>
          <a:ea typeface="+mn-ea"/>
          <a:cs typeface="+mn-cs"/>
          <a:sym typeface="Gill Sans" charset="0"/>
        </a:defRPr>
      </a:lvl4pPr>
      <a:lvl5pPr marL="2057295" indent="-228589" algn="ctr" rtl="0" eaLnBrk="0" fontAlgn="base" hangingPunct="0">
        <a:spcBef>
          <a:spcPct val="0"/>
        </a:spcBef>
        <a:spcAft>
          <a:spcPct val="0"/>
        </a:spcAft>
        <a:buChar char="»"/>
        <a:defRPr sz="3400">
          <a:solidFill>
            <a:schemeClr val="tx1"/>
          </a:solidFill>
          <a:latin typeface="+mn-lt"/>
          <a:ea typeface="+mn-ea"/>
          <a:cs typeface="+mn-cs"/>
          <a:sym typeface="Gill Sans" charset="0"/>
        </a:defRPr>
      </a:lvl5pPr>
      <a:lvl6pPr marL="457176" algn="ctr" rtl="0" fontAlgn="base">
        <a:spcBef>
          <a:spcPct val="0"/>
        </a:spcBef>
        <a:spcAft>
          <a:spcPct val="0"/>
        </a:spcAft>
        <a:defRPr sz="3400">
          <a:solidFill>
            <a:schemeClr val="tx1"/>
          </a:solidFill>
          <a:latin typeface="+mn-lt"/>
          <a:ea typeface="+mn-ea"/>
          <a:cs typeface="+mn-cs"/>
          <a:sym typeface="Gill Sans" pitchFamily="28" charset="0"/>
        </a:defRPr>
      </a:lvl6pPr>
      <a:lvl7pPr marL="914354" algn="ctr" rtl="0" fontAlgn="base">
        <a:spcBef>
          <a:spcPct val="0"/>
        </a:spcBef>
        <a:spcAft>
          <a:spcPct val="0"/>
        </a:spcAft>
        <a:defRPr sz="3400">
          <a:solidFill>
            <a:schemeClr val="tx1"/>
          </a:solidFill>
          <a:latin typeface="+mn-lt"/>
          <a:ea typeface="+mn-ea"/>
          <a:cs typeface="+mn-cs"/>
          <a:sym typeface="Gill Sans" pitchFamily="28" charset="0"/>
        </a:defRPr>
      </a:lvl7pPr>
      <a:lvl8pPr marL="1371530" algn="ctr" rtl="0" fontAlgn="base">
        <a:spcBef>
          <a:spcPct val="0"/>
        </a:spcBef>
        <a:spcAft>
          <a:spcPct val="0"/>
        </a:spcAft>
        <a:defRPr sz="3400">
          <a:solidFill>
            <a:schemeClr val="tx1"/>
          </a:solidFill>
          <a:latin typeface="+mn-lt"/>
          <a:ea typeface="+mn-ea"/>
          <a:cs typeface="+mn-cs"/>
          <a:sym typeface="Gill Sans" pitchFamily="28" charset="0"/>
        </a:defRPr>
      </a:lvl8pPr>
      <a:lvl9pPr marL="1828706" algn="ctr" rtl="0" fontAlgn="base">
        <a:spcBef>
          <a:spcPct val="0"/>
        </a:spcBef>
        <a:spcAft>
          <a:spcPct val="0"/>
        </a:spcAft>
        <a:defRPr sz="34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634999" y="1524000"/>
            <a:ext cx="5867401" cy="3302000"/>
          </a:xfrm>
          <a:prstGeom prst="rect">
            <a:avLst/>
          </a:prstGeom>
          <a:noFill/>
          <a:ln w="12700">
            <a:noFill/>
            <a:miter lim="800000"/>
            <a:headEnd/>
            <a:tailEnd/>
          </a:ln>
        </p:spPr>
        <p:txBody>
          <a:bodyPr vert="horz" wrap="square" lIns="50797" tIns="50797" rIns="50797" bIns="50797" numCol="1" anchor="b" anchorCtr="0" compatLnSpc="1">
            <a:prstTxWarp prst="textNoShape">
              <a:avLst/>
            </a:prstTxWarp>
          </a:bodyPr>
          <a:lstStyle/>
          <a:p>
            <a:pPr lvl="0"/>
            <a:r>
              <a:rPr lang="en-US">
                <a:sym typeface="Gill Sans" charset="0"/>
              </a:rPr>
              <a:t>Click to edit Master title style</a:t>
            </a:r>
          </a:p>
        </p:txBody>
      </p:sp>
      <p:sp>
        <p:nvSpPr>
          <p:cNvPr id="74755" name="Rectangle 2"/>
          <p:cNvSpPr>
            <a:spLocks noGrp="1" noChangeArrowheads="1"/>
          </p:cNvSpPr>
          <p:nvPr>
            <p:ph type="body" idx="1"/>
          </p:nvPr>
        </p:nvSpPr>
        <p:spPr bwMode="auto">
          <a:xfrm>
            <a:off x="634999" y="4902200"/>
            <a:ext cx="5867401" cy="3302000"/>
          </a:xfrm>
          <a:prstGeom prst="rect">
            <a:avLst/>
          </a:prstGeom>
          <a:noFill/>
          <a:ln w="12700">
            <a:noFill/>
            <a:miter lim="800000"/>
            <a:headEnd/>
            <a:tailEnd/>
          </a:ln>
        </p:spPr>
        <p:txBody>
          <a:bodyPr vert="horz" wrap="square" lIns="50797" tIns="50797" rIns="50797" bIns="5079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70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342882" indent="-342882" algn="ctr" rtl="0" eaLnBrk="0" fontAlgn="base" hangingPunct="0">
        <a:spcBef>
          <a:spcPct val="0"/>
        </a:spcBef>
        <a:spcAft>
          <a:spcPct val="0"/>
        </a:spcAft>
        <a:buChar char="•"/>
        <a:defRPr sz="3400">
          <a:solidFill>
            <a:schemeClr val="tx1"/>
          </a:solidFill>
          <a:latin typeface="+mn-lt"/>
          <a:ea typeface="+mn-ea"/>
          <a:cs typeface="+mn-cs"/>
          <a:sym typeface="Gill Sans" charset="0"/>
        </a:defRPr>
      </a:lvl1pPr>
      <a:lvl2pPr marL="742912" indent="-285736" algn="ctr" rtl="0" eaLnBrk="0" fontAlgn="base" hangingPunct="0">
        <a:spcBef>
          <a:spcPct val="0"/>
        </a:spcBef>
        <a:spcAft>
          <a:spcPct val="0"/>
        </a:spcAft>
        <a:buChar char="–"/>
        <a:defRPr sz="3400">
          <a:solidFill>
            <a:schemeClr val="tx1"/>
          </a:solidFill>
          <a:latin typeface="+mn-lt"/>
          <a:ea typeface="+mn-ea"/>
          <a:cs typeface="+mn-cs"/>
          <a:sym typeface="Gill Sans" charset="0"/>
        </a:defRPr>
      </a:lvl2pPr>
      <a:lvl3pPr marL="1142941" indent="-228589" algn="ctr" rtl="0" eaLnBrk="0" fontAlgn="base" hangingPunct="0">
        <a:spcBef>
          <a:spcPct val="0"/>
        </a:spcBef>
        <a:spcAft>
          <a:spcPct val="0"/>
        </a:spcAft>
        <a:buChar char="•"/>
        <a:defRPr sz="3400">
          <a:solidFill>
            <a:schemeClr val="tx1"/>
          </a:solidFill>
          <a:latin typeface="+mn-lt"/>
          <a:ea typeface="+mn-ea"/>
          <a:cs typeface="+mn-cs"/>
          <a:sym typeface="Gill Sans" charset="0"/>
        </a:defRPr>
      </a:lvl3pPr>
      <a:lvl4pPr marL="1600119" indent="-228589" algn="ctr" rtl="0" eaLnBrk="0" fontAlgn="base" hangingPunct="0">
        <a:spcBef>
          <a:spcPct val="0"/>
        </a:spcBef>
        <a:spcAft>
          <a:spcPct val="0"/>
        </a:spcAft>
        <a:buChar char="–"/>
        <a:defRPr sz="3400">
          <a:solidFill>
            <a:schemeClr val="tx1"/>
          </a:solidFill>
          <a:latin typeface="+mn-lt"/>
          <a:ea typeface="+mn-ea"/>
          <a:cs typeface="+mn-cs"/>
          <a:sym typeface="Gill Sans" charset="0"/>
        </a:defRPr>
      </a:lvl4pPr>
      <a:lvl5pPr marL="2057295" indent="-228589" algn="ctr" rtl="0" eaLnBrk="0" fontAlgn="base" hangingPunct="0">
        <a:spcBef>
          <a:spcPct val="0"/>
        </a:spcBef>
        <a:spcAft>
          <a:spcPct val="0"/>
        </a:spcAft>
        <a:buChar char="»"/>
        <a:defRPr sz="3400">
          <a:solidFill>
            <a:schemeClr val="tx1"/>
          </a:solidFill>
          <a:latin typeface="+mn-lt"/>
          <a:ea typeface="+mn-ea"/>
          <a:cs typeface="+mn-cs"/>
          <a:sym typeface="Gill Sans" charset="0"/>
        </a:defRPr>
      </a:lvl5pPr>
      <a:lvl6pPr marL="457176" algn="ctr" rtl="0" fontAlgn="base">
        <a:spcBef>
          <a:spcPct val="0"/>
        </a:spcBef>
        <a:spcAft>
          <a:spcPct val="0"/>
        </a:spcAft>
        <a:defRPr sz="3400">
          <a:solidFill>
            <a:schemeClr val="tx1"/>
          </a:solidFill>
          <a:latin typeface="+mn-lt"/>
          <a:ea typeface="+mn-ea"/>
          <a:cs typeface="+mn-cs"/>
          <a:sym typeface="Gill Sans" pitchFamily="28" charset="0"/>
        </a:defRPr>
      </a:lvl6pPr>
      <a:lvl7pPr marL="914354" algn="ctr" rtl="0" fontAlgn="base">
        <a:spcBef>
          <a:spcPct val="0"/>
        </a:spcBef>
        <a:spcAft>
          <a:spcPct val="0"/>
        </a:spcAft>
        <a:defRPr sz="3400">
          <a:solidFill>
            <a:schemeClr val="tx1"/>
          </a:solidFill>
          <a:latin typeface="+mn-lt"/>
          <a:ea typeface="+mn-ea"/>
          <a:cs typeface="+mn-cs"/>
          <a:sym typeface="Gill Sans" pitchFamily="28" charset="0"/>
        </a:defRPr>
      </a:lvl7pPr>
      <a:lvl8pPr marL="1371530" algn="ctr" rtl="0" fontAlgn="base">
        <a:spcBef>
          <a:spcPct val="0"/>
        </a:spcBef>
        <a:spcAft>
          <a:spcPct val="0"/>
        </a:spcAft>
        <a:defRPr sz="3400">
          <a:solidFill>
            <a:schemeClr val="tx1"/>
          </a:solidFill>
          <a:latin typeface="+mn-lt"/>
          <a:ea typeface="+mn-ea"/>
          <a:cs typeface="+mn-cs"/>
          <a:sym typeface="Gill Sans" pitchFamily="28" charset="0"/>
        </a:defRPr>
      </a:lvl8pPr>
      <a:lvl9pPr marL="1828706" algn="ctr" rtl="0" fontAlgn="base">
        <a:spcBef>
          <a:spcPct val="0"/>
        </a:spcBef>
        <a:spcAft>
          <a:spcPct val="0"/>
        </a:spcAft>
        <a:defRPr sz="34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1270001" y="254000"/>
            <a:ext cx="10464801" cy="2438400"/>
          </a:xfrm>
          <a:prstGeom prst="rect">
            <a:avLst/>
          </a:prstGeom>
          <a:noFill/>
          <a:ln w="12700">
            <a:noFill/>
            <a:miter lim="800000"/>
            <a:headEnd/>
            <a:tailEnd/>
          </a:ln>
        </p:spPr>
        <p:txBody>
          <a:bodyPr vert="horz" wrap="square" lIns="50797" tIns="50797" rIns="50797" bIns="50797"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888955"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1pPr>
      <a:lvl2pPr marL="1333432"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2pPr>
      <a:lvl3pPr marL="1777909"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3pPr>
      <a:lvl4pPr marL="2222387"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4pPr>
      <a:lvl5pPr marL="2666864"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5pPr>
      <a:lvl6pPr marL="3124040"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6pPr>
      <a:lvl7pPr marL="3581216"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7pPr>
      <a:lvl8pPr marL="4038394"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8pPr>
      <a:lvl9pPr marL="4495570"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2pPr>
      <a:lvl3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3pPr>
      <a:lvl4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4pPr>
      <a:lvl5pPr algn="ctr" rtl="0" eaLnBrk="0" fontAlgn="base" hangingPunct="0">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charset="0"/>
        </a:defRPr>
      </a:lvl5pPr>
      <a:lvl6pPr marL="45717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6pPr>
      <a:lvl7pPr marL="914354"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7pPr>
      <a:lvl8pPr marL="1371530"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8pPr>
      <a:lvl9pPr marL="1828706" algn="ctr" rtl="0" fontAlgn="base">
        <a:spcBef>
          <a:spcPct val="0"/>
        </a:spcBef>
        <a:spcAft>
          <a:spcPct val="0"/>
        </a:spcAft>
        <a:defRPr sz="8400">
          <a:solidFill>
            <a:schemeClr val="tx1"/>
          </a:solidFill>
          <a:latin typeface="Gill Sans" pitchFamily="28" charset="0"/>
          <a:ea typeface="ヒラギノ角ゴ Pro W3" pitchFamily="28" charset="-128"/>
          <a:cs typeface="ヒラギノ角ゴ Pro W3" pitchFamily="28" charset="-128"/>
          <a:sym typeface="Gill Sans" pitchFamily="28" charset="0"/>
        </a:defRPr>
      </a:lvl9pPr>
    </p:titleStyle>
    <p:bodyStyle>
      <a:lvl1pPr marL="888955"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1pPr>
      <a:lvl2pPr marL="1333432"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2pPr>
      <a:lvl3pPr marL="1777909"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3pPr>
      <a:lvl4pPr marL="2222387"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4pPr>
      <a:lvl5pPr marL="2666864" indent="-571471" algn="l" rtl="0" eaLnBrk="0" fontAlgn="base" hangingPunct="0">
        <a:spcBef>
          <a:spcPts val="2399"/>
        </a:spcBef>
        <a:spcAft>
          <a:spcPct val="0"/>
        </a:spcAft>
        <a:buSzPct val="171000"/>
        <a:buFont typeface="Lucida Grande" charset="0"/>
        <a:buChar char="•"/>
        <a:defRPr sz="4300">
          <a:solidFill>
            <a:schemeClr val="tx1"/>
          </a:solidFill>
          <a:latin typeface="+mn-lt"/>
          <a:ea typeface="+mn-ea"/>
          <a:cs typeface="+mn-cs"/>
          <a:sym typeface="Gill Sans" charset="0"/>
        </a:defRPr>
      </a:lvl5pPr>
      <a:lvl6pPr marL="3124040"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6pPr>
      <a:lvl7pPr marL="3581216"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7pPr>
      <a:lvl8pPr marL="4038394"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8pPr>
      <a:lvl9pPr marL="4495570" indent="-571471" algn="l" rtl="0" fontAlgn="base">
        <a:spcBef>
          <a:spcPts val="2399"/>
        </a:spcBef>
        <a:spcAft>
          <a:spcPct val="0"/>
        </a:spcAft>
        <a:buSzPct val="171000"/>
        <a:buFont typeface="Lucida Grande" pitchFamily="28" charset="0"/>
        <a:buChar char="•"/>
        <a:defRPr sz="4300">
          <a:solidFill>
            <a:schemeClr val="tx1"/>
          </a:solidFill>
          <a:latin typeface="+mn-lt"/>
          <a:ea typeface="+mn-ea"/>
          <a:cs typeface="+mn-cs"/>
          <a:sym typeface="Gill Sans" pitchFamily="28" charset="0"/>
        </a:defRPr>
      </a:lvl9pPr>
    </p:bodyStyle>
    <p:otherStyle>
      <a:defPPr>
        <a:defRPr lang="en-US"/>
      </a:defPPr>
      <a:lvl1pPr marL="0" algn="l" defTabSz="457176" rtl="0" eaLnBrk="1" latinLnBrk="0" hangingPunct="1">
        <a:defRPr sz="1800" kern="1200">
          <a:solidFill>
            <a:schemeClr val="tx1"/>
          </a:solidFill>
          <a:latin typeface="+mn-lt"/>
          <a:ea typeface="+mn-ea"/>
          <a:cs typeface="+mn-cs"/>
        </a:defRPr>
      </a:lvl1pPr>
      <a:lvl2pPr marL="457176" algn="l" defTabSz="457176" rtl="0" eaLnBrk="1" latinLnBrk="0" hangingPunct="1">
        <a:defRPr sz="1800" kern="1200">
          <a:solidFill>
            <a:schemeClr val="tx1"/>
          </a:solidFill>
          <a:latin typeface="+mn-lt"/>
          <a:ea typeface="+mn-ea"/>
          <a:cs typeface="+mn-cs"/>
        </a:defRPr>
      </a:lvl2pPr>
      <a:lvl3pPr marL="914354" algn="l" defTabSz="457176" rtl="0" eaLnBrk="1" latinLnBrk="0" hangingPunct="1">
        <a:defRPr sz="1800" kern="1200">
          <a:solidFill>
            <a:schemeClr val="tx1"/>
          </a:solidFill>
          <a:latin typeface="+mn-lt"/>
          <a:ea typeface="+mn-ea"/>
          <a:cs typeface="+mn-cs"/>
        </a:defRPr>
      </a:lvl3pPr>
      <a:lvl4pPr marL="1371530" algn="l" defTabSz="457176" rtl="0" eaLnBrk="1" latinLnBrk="0" hangingPunct="1">
        <a:defRPr sz="1800" kern="1200">
          <a:solidFill>
            <a:schemeClr val="tx1"/>
          </a:solidFill>
          <a:latin typeface="+mn-lt"/>
          <a:ea typeface="+mn-ea"/>
          <a:cs typeface="+mn-cs"/>
        </a:defRPr>
      </a:lvl4pPr>
      <a:lvl5pPr marL="1828706" algn="l" defTabSz="457176" rtl="0" eaLnBrk="1" latinLnBrk="0" hangingPunct="1">
        <a:defRPr sz="1800" kern="1200">
          <a:solidFill>
            <a:schemeClr val="tx1"/>
          </a:solidFill>
          <a:latin typeface="+mn-lt"/>
          <a:ea typeface="+mn-ea"/>
          <a:cs typeface="+mn-cs"/>
        </a:defRPr>
      </a:lvl5pPr>
      <a:lvl6pPr marL="2285884" algn="l" defTabSz="457176" rtl="0" eaLnBrk="1" latinLnBrk="0" hangingPunct="1">
        <a:defRPr sz="1800" kern="1200">
          <a:solidFill>
            <a:schemeClr val="tx1"/>
          </a:solidFill>
          <a:latin typeface="+mn-lt"/>
          <a:ea typeface="+mn-ea"/>
          <a:cs typeface="+mn-cs"/>
        </a:defRPr>
      </a:lvl6pPr>
      <a:lvl7pPr marL="2743060" algn="l" defTabSz="457176" rtl="0" eaLnBrk="1" latinLnBrk="0" hangingPunct="1">
        <a:defRPr sz="1800" kern="1200">
          <a:solidFill>
            <a:schemeClr val="tx1"/>
          </a:solidFill>
          <a:latin typeface="+mn-lt"/>
          <a:ea typeface="+mn-ea"/>
          <a:cs typeface="+mn-cs"/>
        </a:defRPr>
      </a:lvl7pPr>
      <a:lvl8pPr marL="3200236" algn="l" defTabSz="457176" rtl="0" eaLnBrk="1" latinLnBrk="0" hangingPunct="1">
        <a:defRPr sz="1800" kern="1200">
          <a:solidFill>
            <a:schemeClr val="tx1"/>
          </a:solidFill>
          <a:latin typeface="+mn-lt"/>
          <a:ea typeface="+mn-ea"/>
          <a:cs typeface="+mn-cs"/>
        </a:defRPr>
      </a:lvl8pPr>
      <a:lvl9pPr marL="3657413" algn="l" defTabSz="4571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jpeg"/><Relationship Id="rId5" Type="http://schemas.openxmlformats.org/officeDocument/2006/relationships/image" Target="../media/image15.pdf"/><Relationship Id="rId6" Type="http://schemas.openxmlformats.org/officeDocument/2006/relationships/image" Target="../media/image16.png"/><Relationship Id="rId1" Type="http://schemas.openxmlformats.org/officeDocument/2006/relationships/slideLayout" Target="../slideLayouts/slideLayout167.xml"/><Relationship Id="rId2" Type="http://schemas.openxmlformats.org/officeDocument/2006/relationships/image" Target="../media/image13.pd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df"/><Relationship Id="rId4" Type="http://schemas.openxmlformats.org/officeDocument/2006/relationships/image" Target="../media/image90.png"/><Relationship Id="rId5" Type="http://schemas.openxmlformats.org/officeDocument/2006/relationships/image" Target="../media/image22.pdf"/><Relationship Id="rId6" Type="http://schemas.openxmlformats.org/officeDocument/2006/relationships/image" Target="../media/image92.png"/><Relationship Id="rId7" Type="http://schemas.openxmlformats.org/officeDocument/2006/relationships/image" Target="../media/image23.pdf"/><Relationship Id="rId8" Type="http://schemas.openxmlformats.org/officeDocument/2006/relationships/image" Target="../media/image94.png"/><Relationship Id="rId9" Type="http://schemas.openxmlformats.org/officeDocument/2006/relationships/image" Target="../media/image24.pdf"/><Relationship Id="rId10" Type="http://schemas.openxmlformats.org/officeDocument/2006/relationships/image" Target="../media/image96.png"/><Relationship Id="rId1" Type="http://schemas.openxmlformats.org/officeDocument/2006/relationships/slideLayout" Target="../slideLayouts/slideLayout167.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df"/><Relationship Id="rId4" Type="http://schemas.openxmlformats.org/officeDocument/2006/relationships/image" Target="../media/image28.png"/><Relationship Id="rId1" Type="http://schemas.openxmlformats.org/officeDocument/2006/relationships/slideLayout" Target="../slideLayouts/slideLayout167.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eg"/><Relationship Id="rId1" Type="http://schemas.openxmlformats.org/officeDocument/2006/relationships/slideLayout" Target="../slideLayouts/slideLayout16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df"/><Relationship Id="rId4" Type="http://schemas.openxmlformats.org/officeDocument/2006/relationships/image" Target="../media/image104.png"/><Relationship Id="rId5" Type="http://schemas.openxmlformats.org/officeDocument/2006/relationships/image" Target="../media/image32.pdf"/><Relationship Id="rId6" Type="http://schemas.openxmlformats.org/officeDocument/2006/relationships/image" Target="../media/image106.png"/><Relationship Id="rId7" Type="http://schemas.openxmlformats.org/officeDocument/2006/relationships/image" Target="../media/image1.jpeg"/><Relationship Id="rId1" Type="http://schemas.openxmlformats.org/officeDocument/2006/relationships/slideLayout" Target="../slideLayouts/slideLayout167.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df"/><Relationship Id="rId5" Type="http://schemas.openxmlformats.org/officeDocument/2006/relationships/image" Target="../media/image38.png"/><Relationship Id="rId6" Type="http://schemas.openxmlformats.org/officeDocument/2006/relationships/image" Target="../media/image39.pdf"/><Relationship Id="rId7" Type="http://schemas.openxmlformats.org/officeDocument/2006/relationships/image" Target="../media/image40.png"/><Relationship Id="rId8"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35.pd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jpeg"/><Relationship Id="rId1" Type="http://schemas.openxmlformats.org/officeDocument/2006/relationships/slideLayout" Target="../slideLayouts/slideLayout167.xml"/><Relationship Id="rId2" Type="http://schemas.openxmlformats.org/officeDocument/2006/relationships/image" Target="../media/image43.pd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1"/>
          <p:cNvSpPr>
            <a:spLocks noGrp="1" noChangeArrowheads="1"/>
          </p:cNvSpPr>
          <p:nvPr>
            <p:ph type="title"/>
          </p:nvPr>
        </p:nvSpPr>
        <p:spPr>
          <a:xfrm>
            <a:off x="0" y="5638800"/>
            <a:ext cx="13004800" cy="2133601"/>
          </a:xfrm>
        </p:spPr>
        <p:txBody>
          <a:bodyPr/>
          <a:lstStyle/>
          <a:p>
            <a:r>
              <a:rPr lang="en-US" sz="4800" dirty="0" smtClean="0">
                <a:solidFill>
                  <a:srgbClr val="FFFF00"/>
                </a:solidFill>
                <a:latin typeface="American Typewriter"/>
              </a:rPr>
              <a:t/>
            </a:r>
            <a:br>
              <a:rPr lang="en-US" sz="4800" dirty="0" smtClean="0">
                <a:solidFill>
                  <a:srgbClr val="FFFF00"/>
                </a:solidFill>
                <a:latin typeface="American Typewriter"/>
              </a:rPr>
            </a:br>
            <a:r>
              <a:rPr lang="en-US" sz="4800" dirty="0" smtClean="0">
                <a:solidFill>
                  <a:srgbClr val="FFFF00"/>
                </a:solidFill>
                <a:latin typeface="American Typewriter"/>
              </a:rPr>
              <a:t> </a:t>
            </a:r>
            <a:r>
              <a:rPr lang="en-US" sz="5400" dirty="0" smtClean="0"/>
              <a:t/>
            </a:r>
            <a:br>
              <a:rPr lang="en-US" sz="5400" dirty="0" smtClean="0"/>
            </a:br>
            <a:r>
              <a:rPr lang="en-US" sz="5400" dirty="0" smtClean="0">
                <a:latin typeface="Calibri" charset="0"/>
                <a:ea typeface="Calibri" charset="0"/>
                <a:cs typeface="Calibri" charset="0"/>
              </a:rPr>
              <a:t/>
            </a:r>
            <a:br>
              <a:rPr lang="en-US" sz="5400" dirty="0" smtClean="0">
                <a:latin typeface="Calibri" charset="0"/>
                <a:ea typeface="Calibri" charset="0"/>
                <a:cs typeface="Calibri" charset="0"/>
              </a:rPr>
            </a:br>
            <a:endParaRPr lang="en-US" sz="5400" dirty="0" smtClean="0">
              <a:latin typeface="Calibri" charset="0"/>
              <a:ea typeface="Calibri" charset="0"/>
              <a:cs typeface="Calibri" charset="0"/>
            </a:endParaRPr>
          </a:p>
        </p:txBody>
      </p:sp>
      <p:sp>
        <p:nvSpPr>
          <p:cNvPr id="186371" name="Rectangle 2"/>
          <p:cNvSpPr>
            <a:spLocks noGrp="1" noChangeArrowheads="1"/>
          </p:cNvSpPr>
          <p:nvPr>
            <p:ph type="body" idx="1"/>
          </p:nvPr>
        </p:nvSpPr>
        <p:spPr>
          <a:xfrm>
            <a:off x="1168400" y="5486400"/>
            <a:ext cx="10464801" cy="3810000"/>
          </a:xfrm>
        </p:spPr>
        <p:txBody>
          <a:bodyPr rIns="40637"/>
          <a:lstStyle/>
          <a:p>
            <a:pPr marL="382569" indent="0" eaLnBrk="1" hangingPunct="1">
              <a:lnSpc>
                <a:spcPct val="90000"/>
              </a:lnSpc>
              <a:buNone/>
            </a:pPr>
            <a:r>
              <a:rPr lang="en-US" dirty="0">
                <a:latin typeface="Calibri" charset="0"/>
                <a:ea typeface="Arial" charset="0"/>
                <a:cs typeface="Arial" charset="0"/>
                <a:sym typeface="Arial" charset="0"/>
              </a:rPr>
              <a:t>Moo K. Chung</a:t>
            </a:r>
            <a:endParaRPr lang="en-US" dirty="0" smtClean="0">
              <a:latin typeface="Calibri" charset="0"/>
              <a:ea typeface="Arial" charset="0"/>
              <a:cs typeface="Arial" charset="0"/>
              <a:sym typeface="Arial" charset="0"/>
            </a:endParaRPr>
          </a:p>
          <a:p>
            <a:pPr marL="382569" indent="0" eaLnBrk="1" hangingPunct="1">
              <a:lnSpc>
                <a:spcPct val="90000"/>
              </a:lnSpc>
              <a:buNone/>
            </a:pPr>
            <a:endParaRPr lang="en-US" dirty="0" smtClean="0">
              <a:latin typeface="Calibri" charset="0"/>
              <a:ea typeface="Calibri" charset="0"/>
              <a:cs typeface="Calibri" charset="0"/>
              <a:sym typeface="Arial" charset="0"/>
            </a:endParaRPr>
          </a:p>
          <a:p>
            <a:pPr marL="382569" indent="0" eaLnBrk="1" hangingPunct="1">
              <a:lnSpc>
                <a:spcPct val="90000"/>
              </a:lnSpc>
              <a:buNone/>
            </a:pPr>
            <a:r>
              <a:rPr lang="en-US" dirty="0">
                <a:latin typeface="Calibri" charset="0"/>
                <a:ea typeface="Arial" charset="0"/>
                <a:cs typeface="Arial" charset="0"/>
                <a:sym typeface="Arial" charset="0"/>
              </a:rPr>
              <a:t>Department of Biostatistics and Medical Informatics</a:t>
            </a:r>
            <a:endParaRPr lang="en-US" dirty="0">
              <a:latin typeface="Calibri" charset="0"/>
              <a:ea typeface="Calibri" charset="0"/>
              <a:cs typeface="Calibri" charset="0"/>
              <a:sym typeface="Arial" charset="0"/>
            </a:endParaRPr>
          </a:p>
          <a:p>
            <a:pPr marL="382569" indent="0" eaLnBrk="1" hangingPunct="1">
              <a:lnSpc>
                <a:spcPct val="90000"/>
              </a:lnSpc>
              <a:buNone/>
            </a:pPr>
            <a:r>
              <a:rPr lang="en-US" dirty="0" err="1">
                <a:latin typeface="Calibri" charset="0"/>
                <a:ea typeface="Arial" charset="0"/>
                <a:cs typeface="Arial" charset="0"/>
                <a:sym typeface="Arial" charset="0"/>
              </a:rPr>
              <a:t>Waisman</a:t>
            </a:r>
            <a:r>
              <a:rPr lang="en-US" dirty="0">
                <a:latin typeface="Calibri" charset="0"/>
                <a:ea typeface="Arial" charset="0"/>
                <a:cs typeface="Arial" charset="0"/>
                <a:sym typeface="Arial" charset="0"/>
              </a:rPr>
              <a:t> Laboratory for Brain Imaging and Behavior</a:t>
            </a:r>
            <a:endParaRPr lang="en-US" dirty="0">
              <a:latin typeface="Calibri" charset="0"/>
              <a:ea typeface="Calibri" charset="0"/>
              <a:cs typeface="Calibri" charset="0"/>
              <a:sym typeface="Arial" charset="0"/>
            </a:endParaRPr>
          </a:p>
          <a:p>
            <a:pPr marL="382569" indent="0" eaLnBrk="1" hangingPunct="1">
              <a:lnSpc>
                <a:spcPct val="90000"/>
              </a:lnSpc>
              <a:buNone/>
            </a:pPr>
            <a:r>
              <a:rPr lang="en-US" dirty="0">
                <a:latin typeface="Calibri" charset="0"/>
                <a:ea typeface="Arial" charset="0"/>
                <a:cs typeface="Arial" charset="0"/>
                <a:sym typeface="Arial" charset="0"/>
              </a:rPr>
              <a:t>University of Wisconsin-Madison</a:t>
            </a:r>
          </a:p>
          <a:p>
            <a:pPr marL="382569" indent="0" eaLnBrk="1" hangingPunct="1">
              <a:lnSpc>
                <a:spcPct val="90000"/>
              </a:lnSpc>
              <a:buNone/>
            </a:pPr>
            <a:endParaRPr lang="en-US" dirty="0">
              <a:latin typeface="Calibri" charset="0"/>
              <a:ea typeface="Arial" charset="0"/>
              <a:cs typeface="Arial" charset="0"/>
              <a:sym typeface="Arial" charset="0"/>
            </a:endParaRPr>
          </a:p>
          <a:p>
            <a:pPr marL="382569" indent="0" eaLnBrk="1" hangingPunct="1">
              <a:lnSpc>
                <a:spcPct val="90000"/>
              </a:lnSpc>
              <a:buNone/>
            </a:pPr>
            <a:r>
              <a:rPr lang="en-US" dirty="0" err="1">
                <a:solidFill>
                  <a:srgbClr val="FFFF66"/>
                </a:solidFill>
                <a:latin typeface="Calibri" charset="0"/>
                <a:ea typeface="Arial" charset="0"/>
                <a:cs typeface="Arial" charset="0"/>
                <a:sym typeface="Arial" charset="0"/>
              </a:rPr>
              <a:t>www.stat.wisc.edu/~mchung</a:t>
            </a:r>
            <a:endParaRPr lang="en-US" dirty="0">
              <a:solidFill>
                <a:srgbClr val="FFFF66"/>
              </a:solidFill>
              <a:latin typeface="Calibri" charset="0"/>
              <a:ea typeface="Arial" charset="0"/>
              <a:cs typeface="Arial" charset="0"/>
              <a:sym typeface="Arial" charset="0"/>
            </a:endParaRPr>
          </a:p>
          <a:p>
            <a:pPr marL="382569" indent="0" eaLnBrk="1" hangingPunct="1">
              <a:lnSpc>
                <a:spcPct val="90000"/>
              </a:lnSpc>
              <a:buNone/>
            </a:pPr>
            <a:endParaRPr lang="en-US" dirty="0">
              <a:latin typeface="Calibri" charset="0"/>
              <a:ea typeface="Arial" charset="0"/>
              <a:cs typeface="Arial" charset="0"/>
              <a:sym typeface="Arial" charset="0"/>
            </a:endParaRPr>
          </a:p>
          <a:p>
            <a:pPr marL="382569" indent="0" eaLnBrk="1" hangingPunct="1">
              <a:lnSpc>
                <a:spcPct val="90000"/>
              </a:lnSpc>
              <a:buNone/>
            </a:pPr>
            <a:endParaRPr lang="en-US" dirty="0">
              <a:solidFill>
                <a:srgbClr val="FFFF66"/>
              </a:solidFill>
              <a:latin typeface="Calibri" charset="0"/>
              <a:ea typeface="Calibri" charset="0"/>
              <a:cs typeface="Calibri" charset="0"/>
              <a:sym typeface="Arial" charset="0"/>
            </a:endParaRPr>
          </a:p>
          <a:p>
            <a:pPr marL="382569" indent="0" eaLnBrk="1" hangingPunct="1">
              <a:lnSpc>
                <a:spcPct val="90000"/>
              </a:lnSpc>
              <a:buNone/>
            </a:pPr>
            <a:endParaRPr lang="en-US" dirty="0">
              <a:latin typeface="Calibri" charset="0"/>
              <a:ea typeface="Calibri" charset="0"/>
              <a:cs typeface="Calibri" charset="0"/>
              <a:sym typeface="Arial" charset="0"/>
            </a:endParaRPr>
          </a:p>
        </p:txBody>
      </p:sp>
      <p:pic>
        <p:nvPicPr>
          <p:cNvPr id="186372" name="Picture 5"/>
          <p:cNvPicPr>
            <a:picLocks noChangeAspect="1"/>
          </p:cNvPicPr>
          <p:nvPr/>
        </p:nvPicPr>
        <p:blipFill>
          <a:blip r:embed="rId3"/>
          <a:srcRect/>
          <a:stretch>
            <a:fillRect/>
          </a:stretch>
        </p:blipFill>
        <p:spPr bwMode="auto">
          <a:xfrm>
            <a:off x="6273799" y="1"/>
            <a:ext cx="8229601" cy="2057399"/>
          </a:xfrm>
          <a:prstGeom prst="rect">
            <a:avLst/>
          </a:prstGeom>
          <a:noFill/>
          <a:ln w="9525">
            <a:noFill/>
            <a:miter lim="800000"/>
            <a:headEnd/>
            <a:tailEnd/>
          </a:ln>
        </p:spPr>
      </p:pic>
      <p:sp>
        <p:nvSpPr>
          <p:cNvPr id="8" name="Rectangle 7"/>
          <p:cNvSpPr/>
          <p:nvPr/>
        </p:nvSpPr>
        <p:spPr>
          <a:xfrm>
            <a:off x="177800" y="2514600"/>
            <a:ext cx="12598400" cy="2585319"/>
          </a:xfrm>
          <a:prstGeom prst="rect">
            <a:avLst/>
          </a:prstGeom>
        </p:spPr>
        <p:txBody>
          <a:bodyPr wrap="square" lIns="91435" tIns="45718" rIns="91435" bIns="45718">
            <a:spAutoFit/>
          </a:bodyPr>
          <a:lstStyle/>
          <a:p>
            <a:pPr algn="ctr"/>
            <a:r>
              <a:rPr lang="en-US" sz="5400" dirty="0" smtClean="0">
                <a:solidFill>
                  <a:srgbClr val="FFFF66"/>
                </a:solidFill>
                <a:latin typeface="American Typewriter"/>
                <a:cs typeface="American Typewriter"/>
              </a:rPr>
              <a:t>Heat kernel smoothing on manifolds and its application to longitudinal brain substructure modeling</a:t>
            </a:r>
            <a:endParaRPr lang="en-US" sz="5000" dirty="0">
              <a:solidFill>
                <a:srgbClr val="FFFF66"/>
              </a:solidFill>
              <a:latin typeface="American Typewriter"/>
              <a:cs typeface="American Typewriter"/>
            </a:endParaRPr>
          </a:p>
        </p:txBody>
      </p:sp>
      <p:pic>
        <p:nvPicPr>
          <p:cNvPr id="7" name="Picture 3"/>
          <p:cNvPicPr>
            <a:picLocks noChangeArrowheads="1"/>
          </p:cNvPicPr>
          <p:nvPr/>
        </p:nvPicPr>
        <p:blipFill>
          <a:blip r:embed="rId4"/>
          <a:srcRect/>
          <a:stretch>
            <a:fillRect/>
          </a:stretch>
        </p:blipFill>
        <p:spPr bwMode="auto">
          <a:xfrm>
            <a:off x="1" y="1"/>
            <a:ext cx="6807201" cy="205739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1" y="0"/>
            <a:ext cx="10998199" cy="815563"/>
          </a:xfrm>
          <a:prstGeom prst="rect">
            <a:avLst/>
          </a:prstGeom>
          <a:solidFill>
            <a:schemeClr val="tx1">
              <a:lumMod val="75000"/>
            </a:schemeClr>
          </a:solidFill>
        </p:spPr>
        <p:txBody>
          <a:bodyPr wrap="square" lIns="91396" tIns="45698" rIns="91396" bIns="45698" rtlCol="0">
            <a:spAutoFit/>
          </a:bodyPr>
          <a:lstStyle/>
          <a:p>
            <a:r>
              <a:rPr lang="en-US" sz="4700" dirty="0" smtClean="0">
                <a:solidFill>
                  <a:schemeClr val="bg1"/>
                </a:solidFill>
              </a:rPr>
              <a:t>surface template &amp; deformation on template </a:t>
            </a:r>
            <a:endParaRPr lang="en-US" sz="4700" dirty="0">
              <a:solidFill>
                <a:schemeClr val="bg1"/>
              </a:solidFill>
            </a:endParaRPr>
          </a:p>
        </p:txBody>
      </p:sp>
      <p:pic>
        <p:nvPicPr>
          <p:cNvPr id="7" name="Picture 6"/>
          <p:cNvPicPr>
            <a:picLocks noChangeAspect="1"/>
          </p:cNvPicPr>
          <p:nvPr/>
        </p:nvPicPr>
        <p:blipFill>
          <a:blip r:embed="rId2"/>
          <a:stretch>
            <a:fillRect/>
          </a:stretch>
        </p:blipFill>
        <p:spPr>
          <a:xfrm>
            <a:off x="13147" y="1669915"/>
            <a:ext cx="12991653" cy="6407285"/>
          </a:xfrm>
          <a:prstGeom prst="rect">
            <a:avLst/>
          </a:prstGeom>
        </p:spPr>
      </p:pic>
      <p:sp>
        <p:nvSpPr>
          <p:cNvPr id="8" name="TextBox 7"/>
          <p:cNvSpPr txBox="1"/>
          <p:nvPr/>
        </p:nvSpPr>
        <p:spPr>
          <a:xfrm>
            <a:off x="8483603" y="7848612"/>
            <a:ext cx="4521200" cy="1661949"/>
          </a:xfrm>
          <a:prstGeom prst="rect">
            <a:avLst/>
          </a:prstGeom>
          <a:noFill/>
        </p:spPr>
        <p:txBody>
          <a:bodyPr wrap="square" lIns="91396" tIns="45698" rIns="91396" bIns="45698" rtlCol="0">
            <a:spAutoFit/>
          </a:bodyPr>
          <a:lstStyle/>
          <a:p>
            <a:r>
              <a:rPr lang="en-US" sz="3400" dirty="0" smtClean="0">
                <a:solidFill>
                  <a:srgbClr val="000000"/>
                </a:solidFill>
              </a:rPr>
              <a:t>Deformation field</a:t>
            </a:r>
          </a:p>
          <a:p>
            <a:r>
              <a:rPr lang="en-US" sz="3400" dirty="0" smtClean="0">
                <a:solidFill>
                  <a:srgbClr val="000000"/>
                </a:solidFill>
              </a:rPr>
              <a:t>of warping the template</a:t>
            </a:r>
          </a:p>
          <a:p>
            <a:r>
              <a:rPr lang="en-US" sz="3400" dirty="0" smtClean="0">
                <a:solidFill>
                  <a:srgbClr val="000000"/>
                </a:solidFill>
              </a:rPr>
              <a:t>to a subject</a:t>
            </a:r>
            <a:endParaRPr lang="en-US" sz="3400" dirty="0">
              <a:solidFill>
                <a:srgbClr val="000000"/>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228600"/>
            <a:ext cx="11102618" cy="2799644"/>
          </a:xfrm>
        </p:spPr>
        <p:txBody>
          <a:bodyPr/>
          <a:lstStyle/>
          <a:p>
            <a:r>
              <a:rPr lang="en-US" sz="7700" dirty="0" smtClean="0">
                <a:solidFill>
                  <a:srgbClr val="FFFF00"/>
                </a:solidFill>
                <a:latin typeface="Arial"/>
                <a:cs typeface="Arial"/>
              </a:rPr>
              <a:t>Heat kernel </a:t>
            </a:r>
            <a:r>
              <a:rPr lang="en-US" sz="7700" dirty="0" smtClean="0">
                <a:solidFill>
                  <a:srgbClr val="FFFF00"/>
                </a:solidFill>
                <a:latin typeface="Arial"/>
                <a:cs typeface="Arial"/>
              </a:rPr>
              <a:t>smoothing</a:t>
            </a:r>
            <a:br>
              <a:rPr lang="en-US" sz="7700" dirty="0" smtClean="0">
                <a:solidFill>
                  <a:srgbClr val="FFFF00"/>
                </a:solidFill>
                <a:latin typeface="Arial"/>
                <a:cs typeface="Arial"/>
              </a:rPr>
            </a:br>
            <a:r>
              <a:rPr lang="en-US" sz="7700" dirty="0" smtClean="0">
                <a:solidFill>
                  <a:srgbClr val="FFFF00"/>
                </a:solidFill>
                <a:latin typeface="Arial"/>
                <a:cs typeface="Arial"/>
              </a:rPr>
              <a:t>on manifolds</a:t>
            </a:r>
            <a:endParaRPr lang="en-US" sz="7700" dirty="0">
              <a:solidFill>
                <a:srgbClr val="FFFF00"/>
              </a:solidFill>
              <a:latin typeface="Arial"/>
              <a:cs typeface="Arial"/>
            </a:endParaRPr>
          </a:p>
        </p:txBody>
      </p:sp>
      <p:sp>
        <p:nvSpPr>
          <p:cNvPr id="4" name="Rectangle 3"/>
          <p:cNvSpPr/>
          <p:nvPr/>
        </p:nvSpPr>
        <p:spPr>
          <a:xfrm>
            <a:off x="711200" y="3733800"/>
            <a:ext cx="11811000" cy="5509200"/>
          </a:xfrm>
          <a:prstGeom prst="rect">
            <a:avLst/>
          </a:prstGeom>
        </p:spPr>
        <p:txBody>
          <a:bodyPr wrap="square">
            <a:spAutoFit/>
          </a:bodyPr>
          <a:lstStyle/>
          <a:p>
            <a:r>
              <a:rPr lang="en-US" sz="4400" i="1" dirty="0" smtClean="0">
                <a:solidFill>
                  <a:schemeClr val="tx1"/>
                </a:solidFill>
              </a:rPr>
              <a:t>Original idea given in Chung et al. 2005 (</a:t>
            </a:r>
            <a:r>
              <a:rPr lang="en-US" sz="4400" i="1" dirty="0" err="1" smtClean="0">
                <a:solidFill>
                  <a:schemeClr val="tx1"/>
                </a:solidFill>
              </a:rPr>
              <a:t>NeuroImage</a:t>
            </a:r>
            <a:r>
              <a:rPr lang="en-US" sz="4400" i="1" dirty="0" smtClean="0">
                <a:solidFill>
                  <a:schemeClr val="tx1"/>
                </a:solidFill>
              </a:rPr>
              <a:t>).</a:t>
            </a:r>
          </a:p>
          <a:p>
            <a:endParaRPr lang="en-US" sz="4400" i="1" dirty="0" smtClean="0">
              <a:solidFill>
                <a:schemeClr val="tx1"/>
              </a:solidFill>
            </a:endParaRPr>
          </a:p>
          <a:p>
            <a:r>
              <a:rPr lang="en-US" sz="4400" i="1" dirty="0" smtClean="0">
                <a:solidFill>
                  <a:schemeClr val="tx1"/>
                </a:solidFill>
              </a:rPr>
              <a:t>The most widely used cortical data smoothing technique in brain imaging.</a:t>
            </a:r>
          </a:p>
          <a:p>
            <a:endParaRPr lang="en-US" sz="4400" i="1" dirty="0" smtClean="0">
              <a:solidFill>
                <a:schemeClr val="tx1"/>
              </a:solidFill>
            </a:endParaRPr>
          </a:p>
          <a:p>
            <a:r>
              <a:rPr lang="en-US" sz="4400" i="1" dirty="0" smtClean="0">
                <a:solidFill>
                  <a:schemeClr val="tx1"/>
                </a:solidFill>
              </a:rPr>
              <a:t>Similar iterative smoothing methods are now implemented in </a:t>
            </a:r>
            <a:r>
              <a:rPr lang="en-US" sz="4400" i="1" dirty="0" err="1" smtClean="0">
                <a:solidFill>
                  <a:schemeClr val="tx1"/>
                </a:solidFill>
              </a:rPr>
              <a:t>FreeSurfer</a:t>
            </a:r>
            <a:r>
              <a:rPr lang="en-US" sz="4400" i="1" dirty="0" smtClean="0">
                <a:solidFill>
                  <a:schemeClr val="tx1"/>
                </a:solidFill>
              </a:rPr>
              <a:t>, AFNI, </a:t>
            </a:r>
            <a:r>
              <a:rPr lang="en-US" sz="4400" i="1" dirty="0" err="1" smtClean="0">
                <a:solidFill>
                  <a:schemeClr val="tx1"/>
                </a:solidFill>
              </a:rPr>
              <a:t>SurfStat</a:t>
            </a:r>
            <a:r>
              <a:rPr lang="en-US" sz="4400" i="1" dirty="0" smtClean="0">
                <a:solidFill>
                  <a:schemeClr val="tx1"/>
                </a:solidFill>
              </a:rPr>
              <a:t>.</a:t>
            </a:r>
          </a:p>
          <a:p>
            <a:endParaRPr lang="en-US" sz="4400" i="1" dirty="0" smtClean="0">
              <a:solidFill>
                <a:srgbClr val="FFFF66"/>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15431" y="397369"/>
            <a:ext cx="12014378" cy="6686958"/>
          </a:xfrm>
          <a:prstGeom prst="rect">
            <a:avLst/>
          </a:prstGeom>
          <a:noFill/>
        </p:spPr>
        <p:txBody>
          <a:bodyPr wrap="none" lIns="130046" tIns="65023" rIns="130046" bIns="65023" rtlCol="0">
            <a:spAutoFit/>
          </a:bodyPr>
          <a:lstStyle/>
          <a:p>
            <a:r>
              <a:rPr lang="en-US" sz="4700" dirty="0" smtClean="0">
                <a:solidFill>
                  <a:srgbClr val="FFFF00"/>
                </a:solidFill>
              </a:rPr>
              <a:t>Approximating heat kernel with Gaussian kernel</a:t>
            </a:r>
          </a:p>
          <a:p>
            <a:endParaRPr lang="en-US" sz="5100" dirty="0" smtClean="0">
              <a:solidFill>
                <a:srgbClr val="FFFF00"/>
              </a:solidFill>
            </a:endParaRPr>
          </a:p>
          <a:p>
            <a:endParaRPr lang="en-US" sz="4100" dirty="0" smtClean="0"/>
          </a:p>
          <a:p>
            <a:endParaRPr lang="en-US" sz="4100" dirty="0" smtClean="0"/>
          </a:p>
          <a:p>
            <a:endParaRPr lang="en-US" sz="4100" dirty="0" smtClean="0"/>
          </a:p>
          <a:p>
            <a:endParaRPr lang="en-US" sz="4100" dirty="0" smtClean="0"/>
          </a:p>
          <a:p>
            <a:endParaRPr lang="en-US" sz="4100" dirty="0" smtClean="0"/>
          </a:p>
          <a:p>
            <a:endParaRPr lang="en-US" sz="4100" dirty="0" smtClean="0"/>
          </a:p>
          <a:p>
            <a:endParaRPr lang="en-US" sz="4100" dirty="0" smtClean="0"/>
          </a:p>
          <a:p>
            <a:endParaRPr lang="en-US" sz="4100" dirty="0" smtClean="0"/>
          </a:p>
        </p:txBody>
      </p:sp>
      <p:sp>
        <p:nvSpPr>
          <p:cNvPr id="11" name="TextBox 10"/>
          <p:cNvSpPr txBox="1"/>
          <p:nvPr/>
        </p:nvSpPr>
        <p:spPr>
          <a:xfrm>
            <a:off x="558800" y="1899920"/>
            <a:ext cx="8742924" cy="762258"/>
          </a:xfrm>
          <a:prstGeom prst="rect">
            <a:avLst/>
          </a:prstGeom>
          <a:noFill/>
        </p:spPr>
        <p:txBody>
          <a:bodyPr wrap="none" lIns="130046" tIns="65023" rIns="130046" bIns="65023" rtlCol="0">
            <a:spAutoFit/>
          </a:bodyPr>
          <a:lstStyle/>
          <a:p>
            <a:r>
              <a:rPr lang="en-US" sz="4100" dirty="0" err="1" smtClean="0"/>
              <a:t>Parametrix</a:t>
            </a:r>
            <a:r>
              <a:rPr lang="en-US" sz="4100" dirty="0" smtClean="0"/>
              <a:t> expansion (</a:t>
            </a:r>
            <a:r>
              <a:rPr lang="en-US" sz="4100" i="1" dirty="0" smtClean="0"/>
              <a:t>Rosenberg, 1997</a:t>
            </a:r>
            <a:r>
              <a:rPr lang="en-US" sz="4100" dirty="0" smtClean="0"/>
              <a:t>):</a:t>
            </a:r>
            <a:endParaRPr lang="en-US" sz="4100" dirty="0"/>
          </a:p>
        </p:txBody>
      </p:sp>
      <p:pic>
        <p:nvPicPr>
          <p:cNvPr id="12" name="Picture 11" descr="latex-image-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58800" y="3581400"/>
            <a:ext cx="12173938" cy="1553351"/>
          </a:xfrm>
          <a:prstGeom prst="rect">
            <a:avLst/>
          </a:prstGeom>
        </p:spPr>
      </p:pic>
      <p:cxnSp>
        <p:nvCxnSpPr>
          <p:cNvPr id="15" name="Straight Arrow Connector 14"/>
          <p:cNvCxnSpPr/>
          <p:nvPr/>
        </p:nvCxnSpPr>
        <p:spPr bwMode="auto">
          <a:xfrm rot="5400000" flipH="1" flipV="1">
            <a:off x="8379742" y="6254609"/>
            <a:ext cx="632178" cy="90311"/>
          </a:xfrm>
          <a:prstGeom prst="straightConnector1">
            <a:avLst/>
          </a:prstGeom>
          <a:blipFill dpi="0" rotWithShape="0">
            <a:blip r:embed="rId4"/>
            <a:srcRect/>
            <a:tile tx="0" ty="0" sx="100000" sy="100000" flip="none" algn="tl"/>
          </a:blipFill>
          <a:ln w="25400" cap="flat" cmpd="sng" algn="ctr">
            <a:noFill/>
            <a:prstDash val="solid"/>
            <a:round/>
            <a:headEnd type="none" w="med" len="med"/>
            <a:tailEnd type="arrow"/>
          </a:ln>
          <a:effectLst/>
        </p:spPr>
      </p:cxnSp>
      <p:pic>
        <p:nvPicPr>
          <p:cNvPr id="7" name="Picture 6"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168400" y="7162800"/>
            <a:ext cx="9906000" cy="2065706"/>
          </a:xfrm>
          <a:prstGeom prst="rect">
            <a:avLst/>
          </a:prstGeom>
        </p:spPr>
      </p:pic>
      <p:sp>
        <p:nvSpPr>
          <p:cNvPr id="8" name="TextBox 7"/>
          <p:cNvSpPr txBox="1"/>
          <p:nvPr/>
        </p:nvSpPr>
        <p:spPr>
          <a:xfrm>
            <a:off x="7645400" y="5181600"/>
            <a:ext cx="4704370" cy="754053"/>
          </a:xfrm>
          <a:prstGeom prst="rect">
            <a:avLst/>
          </a:prstGeom>
          <a:noFill/>
        </p:spPr>
        <p:txBody>
          <a:bodyPr wrap="none" rtlCol="0">
            <a:spAutoFit/>
          </a:bodyPr>
          <a:lstStyle/>
          <a:p>
            <a:r>
              <a:rPr lang="en-US" dirty="0" smtClean="0"/>
              <a:t>for small </a:t>
            </a:r>
            <a:r>
              <a:rPr lang="en-US" dirty="0" err="1" smtClean="0"/>
              <a:t>bandwdith</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49858" name="Title 1"/>
          <p:cNvSpPr>
            <a:spLocks noGrp="1"/>
          </p:cNvSpPr>
          <p:nvPr>
            <p:ph type="title"/>
          </p:nvPr>
        </p:nvSpPr>
        <p:spPr>
          <a:xfrm>
            <a:off x="1" y="0"/>
            <a:ext cx="9702799" cy="838200"/>
          </a:xfrm>
          <a:solidFill>
            <a:srgbClr val="7F7F7F">
              <a:alpha val="49000"/>
            </a:srgbClr>
          </a:solidFill>
        </p:spPr>
        <p:txBody>
          <a:bodyPr/>
          <a:lstStyle/>
          <a:p>
            <a:r>
              <a:rPr lang="en-US" sz="4900" dirty="0" smtClean="0">
                <a:solidFill>
                  <a:srgbClr val="000000"/>
                </a:solidFill>
              </a:rPr>
              <a:t>Validation against the ground truth</a:t>
            </a:r>
            <a:endParaRPr lang="en-US" sz="4900" dirty="0" smtClean="0">
              <a:solidFill>
                <a:srgbClr val="000000"/>
              </a:solidFill>
            </a:endParaRPr>
          </a:p>
        </p:txBody>
      </p:sp>
      <p:pic>
        <p:nvPicPr>
          <p:cNvPr id="249859" name="Picture 3" descr="statistica.sinica.heat.tif"/>
          <p:cNvPicPr>
            <a:picLocks noChangeAspect="1"/>
          </p:cNvPicPr>
          <p:nvPr/>
        </p:nvPicPr>
        <p:blipFill>
          <a:blip r:embed="rId2"/>
          <a:srcRect/>
          <a:stretch>
            <a:fillRect/>
          </a:stretch>
        </p:blipFill>
        <p:spPr bwMode="auto">
          <a:xfrm>
            <a:off x="0" y="1600200"/>
            <a:ext cx="13004800" cy="6543964"/>
          </a:xfrm>
          <a:prstGeom prst="rect">
            <a:avLst/>
          </a:prstGeom>
          <a:noFill/>
          <a:ln w="9525">
            <a:noFill/>
            <a:miter lim="800000"/>
            <a:headEnd/>
            <a:tailEnd/>
          </a:ln>
        </p:spPr>
      </p:pic>
      <p:sp>
        <p:nvSpPr>
          <p:cNvPr id="14" name="TextBox 13"/>
          <p:cNvSpPr txBox="1"/>
          <p:nvPr/>
        </p:nvSpPr>
        <p:spPr>
          <a:xfrm>
            <a:off x="6350000" y="8534400"/>
            <a:ext cx="6277154" cy="923330"/>
          </a:xfrm>
          <a:prstGeom prst="rect">
            <a:avLst/>
          </a:prstGeom>
          <a:noFill/>
        </p:spPr>
        <p:txBody>
          <a:bodyPr wrap="none" rtlCol="0">
            <a:spAutoFit/>
          </a:bodyPr>
          <a:lstStyle/>
          <a:p>
            <a:r>
              <a:rPr lang="en-US" sz="5400" b="1" i="1" dirty="0" smtClean="0">
                <a:solidFill>
                  <a:srgbClr val="008000"/>
                </a:solidFill>
              </a:rPr>
              <a:t>Can we do better?</a:t>
            </a:r>
            <a:endParaRPr lang="en-US" sz="5400" b="1" i="1" dirty="0">
              <a:solidFill>
                <a:srgbClr val="008000"/>
              </a:solidFill>
            </a:endParaRPr>
          </a:p>
        </p:txBody>
      </p:sp>
      <p:sp>
        <p:nvSpPr>
          <p:cNvPr id="15" name="TextBox 14"/>
          <p:cNvSpPr txBox="1"/>
          <p:nvPr/>
        </p:nvSpPr>
        <p:spPr>
          <a:xfrm>
            <a:off x="6849950" y="914400"/>
            <a:ext cx="6154850" cy="630942"/>
          </a:xfrm>
          <a:prstGeom prst="rect">
            <a:avLst/>
          </a:prstGeom>
          <a:noFill/>
        </p:spPr>
        <p:txBody>
          <a:bodyPr wrap="none" rtlCol="0">
            <a:spAutoFit/>
          </a:bodyPr>
          <a:lstStyle/>
          <a:p>
            <a:r>
              <a:rPr lang="en-US" sz="3500" i="1" dirty="0" smtClean="0">
                <a:solidFill>
                  <a:srgbClr val="000000"/>
                </a:solidFill>
              </a:rPr>
              <a:t>Chung et al., 2008. </a:t>
            </a:r>
            <a:r>
              <a:rPr lang="en-US" sz="3500" i="1" dirty="0" err="1" smtClean="0">
                <a:solidFill>
                  <a:srgbClr val="000000"/>
                </a:solidFill>
              </a:rPr>
              <a:t>Statistica</a:t>
            </a:r>
            <a:r>
              <a:rPr lang="en-US" sz="3500" i="1" dirty="0" smtClean="0">
                <a:solidFill>
                  <a:srgbClr val="000000"/>
                </a:solidFill>
              </a:rPr>
              <a:t> </a:t>
            </a:r>
            <a:r>
              <a:rPr lang="en-US" sz="3500" i="1" dirty="0" err="1" smtClean="0">
                <a:solidFill>
                  <a:srgbClr val="000000"/>
                </a:solidFill>
              </a:rPr>
              <a:t>Sinica</a:t>
            </a:r>
            <a:endParaRPr lang="en-US" sz="3500" i="1" dirty="0">
              <a:solidFill>
                <a:srgbClr val="00000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53258" y="2402276"/>
            <a:ext cx="11102618" cy="3302000"/>
          </a:xfrm>
        </p:spPr>
        <p:txBody>
          <a:bodyPr/>
          <a:lstStyle/>
          <a:p>
            <a:r>
              <a:rPr lang="en-US" sz="7700" dirty="0" smtClean="0">
                <a:latin typeface="Arial"/>
                <a:cs typeface="Arial"/>
              </a:rPr>
              <a:t>Laplace-Beltrami </a:t>
            </a:r>
            <a:r>
              <a:rPr lang="en-US" sz="7700" dirty="0" err="1" smtClean="0">
                <a:latin typeface="Arial"/>
                <a:cs typeface="Arial"/>
              </a:rPr>
              <a:t>eigenfunctions</a:t>
            </a:r>
            <a:r>
              <a:rPr lang="en-US" sz="7700" dirty="0" smtClean="0">
                <a:latin typeface="Arial"/>
                <a:cs typeface="Arial"/>
              </a:rPr>
              <a:t> </a:t>
            </a:r>
            <a:endParaRPr lang="en-US" sz="7700" dirty="0">
              <a:latin typeface="Arial"/>
              <a:cs typeface="Aria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0" y="0"/>
            <a:ext cx="13004800" cy="897334"/>
          </a:xfrm>
          <a:prstGeom prst="rect">
            <a:avLst/>
          </a:prstGeom>
          <a:solidFill>
            <a:schemeClr val="tx1">
              <a:lumMod val="50000"/>
              <a:alpha val="35000"/>
            </a:schemeClr>
          </a:solidFill>
          <a:ln w="9525">
            <a:noFill/>
            <a:miter lim="800000"/>
            <a:headEnd/>
            <a:tailEnd/>
          </a:ln>
        </p:spPr>
        <p:txBody>
          <a:bodyPr wrap="square" lIns="130039" tIns="65020" rIns="130039" bIns="65020">
            <a:prstTxWarp prst="textNoShape">
              <a:avLst/>
            </a:prstTxWarp>
            <a:spAutoFit/>
          </a:bodyPr>
          <a:lstStyle/>
          <a:p>
            <a:r>
              <a:rPr lang="en-US" sz="5000" dirty="0" err="1" smtClean="0">
                <a:solidFill>
                  <a:schemeClr val="bg1"/>
                </a:solidFill>
                <a:latin typeface="Tempus Sans ITC" pitchFamily="82" charset="0"/>
              </a:rPr>
              <a:t>Eigenfunctions</a:t>
            </a:r>
            <a:r>
              <a:rPr lang="en-US" sz="5000" dirty="0" smtClean="0">
                <a:solidFill>
                  <a:schemeClr val="bg1"/>
                </a:solidFill>
                <a:latin typeface="Tempus Sans ITC" pitchFamily="82" charset="0"/>
              </a:rPr>
              <a:t> of Laplace-Beltrami operator</a:t>
            </a:r>
            <a:endParaRPr lang="en-US" sz="5000" dirty="0">
              <a:solidFill>
                <a:schemeClr val="bg1"/>
              </a:solidFill>
              <a:latin typeface="Tempus Sans ITC" pitchFamily="82" charset="0"/>
            </a:endParaRPr>
          </a:p>
        </p:txBody>
      </p:sp>
      <p:pic>
        <p:nvPicPr>
          <p:cNvPr id="7" name="Picture 5"/>
          <p:cNvPicPr>
            <a:picLocks noChangeArrowheads="1"/>
          </p:cNvPicPr>
          <p:nvPr/>
        </p:nvPicPr>
        <p:blipFill>
          <a:blip r:embed="rId2"/>
          <a:srcRect/>
          <a:stretch>
            <a:fillRect/>
          </a:stretch>
        </p:blipFill>
        <p:spPr bwMode="auto">
          <a:xfrm>
            <a:off x="1209041" y="2293903"/>
            <a:ext cx="10784274" cy="7987088"/>
          </a:xfrm>
          <a:prstGeom prst="rect">
            <a:avLst/>
          </a:prstGeom>
          <a:noFill/>
          <a:ln w="9525" cap="flat">
            <a:noFill/>
            <a:miter lim="800000"/>
            <a:headEnd/>
            <a:tailEnd/>
          </a:ln>
        </p:spPr>
      </p:pic>
      <p:pic>
        <p:nvPicPr>
          <p:cNvPr id="9" name="Picture 9"/>
          <p:cNvPicPr>
            <a:picLocks noChangeAspect="1" noChangeArrowheads="1"/>
          </p:cNvPicPr>
          <p:nvPr/>
        </p:nvPicPr>
        <p:blipFill>
          <a:blip r:embed="rId3"/>
          <a:srcRect/>
          <a:stretch>
            <a:fillRect/>
          </a:stretch>
        </p:blipFill>
        <p:spPr bwMode="auto">
          <a:xfrm>
            <a:off x="6305973" y="1539046"/>
            <a:ext cx="5181601" cy="1509713"/>
          </a:xfrm>
          <a:prstGeom prst="rect">
            <a:avLst/>
          </a:prstGeom>
          <a:noFill/>
          <a:ln w="9525">
            <a:noFill/>
            <a:miter lim="800000"/>
            <a:headEnd/>
            <a:tailEnd/>
          </a:ln>
        </p:spPr>
      </p:pic>
      <p:sp>
        <p:nvSpPr>
          <p:cNvPr id="10" name="Rectangle 9"/>
          <p:cNvSpPr/>
          <p:nvPr/>
        </p:nvSpPr>
        <p:spPr>
          <a:xfrm>
            <a:off x="974232" y="1874714"/>
            <a:ext cx="4164466" cy="716091"/>
          </a:xfrm>
          <a:prstGeom prst="rect">
            <a:avLst/>
          </a:prstGeom>
        </p:spPr>
        <p:txBody>
          <a:bodyPr wrap="none" lIns="130046" tIns="65023" rIns="130046" bIns="65023">
            <a:spAutoFit/>
          </a:bodyPr>
          <a:lstStyle/>
          <a:p>
            <a:pPr marL="39686"/>
            <a:r>
              <a:rPr lang="en-US" sz="3800" dirty="0" smtClean="0">
                <a:solidFill>
                  <a:schemeClr val="bg1"/>
                </a:solidFill>
                <a:ea typeface="Gill Sans" charset="0"/>
                <a:cs typeface="Gill Sans" charset="0"/>
              </a:rPr>
              <a:t>Helmholtz equation</a:t>
            </a:r>
            <a:endParaRPr lang="en-US" sz="3800" dirty="0">
              <a:solidFill>
                <a:schemeClr val="bg1"/>
              </a:solidFill>
              <a:ea typeface="Gill Sans" charset="0"/>
              <a:cs typeface="Gill Sans"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2606" y="1219200"/>
            <a:ext cx="12155425" cy="4931664"/>
          </a:xfrm>
          <a:prstGeom prst="rect">
            <a:avLst/>
          </a:prstGeom>
        </p:spPr>
      </p:pic>
      <p:sp>
        <p:nvSpPr>
          <p:cNvPr id="5" name="Title 1"/>
          <p:cNvSpPr txBox="1">
            <a:spLocks/>
          </p:cNvSpPr>
          <p:nvPr/>
        </p:nvSpPr>
        <p:spPr bwMode="auto">
          <a:xfrm>
            <a:off x="2" y="0"/>
            <a:ext cx="11150598" cy="914401"/>
          </a:xfrm>
          <a:prstGeom prst="rect">
            <a:avLst/>
          </a:prstGeom>
          <a:solidFill>
            <a:schemeClr val="bg1">
              <a:alpha val="25000"/>
            </a:schemeClr>
          </a:solidFill>
          <a:ln w="12700">
            <a:noFill/>
            <a:miter lim="800000"/>
            <a:headEnd/>
            <a:tailEnd/>
          </a:ln>
        </p:spPr>
        <p:txBody>
          <a:bodyPr vert="horz" wrap="square" lIns="50785" tIns="50785" rIns="50785" bIns="50785" numCol="1" anchor="b" anchorCtr="0" compatLnSpc="1">
            <a:prstTxWarp prst="textNoShape">
              <a:avLst/>
            </a:prstTxWarp>
          </a:bodyPr>
          <a:lstStyle/>
          <a:p>
            <a:pPr algn="ctr" defTabSz="914166" eaLnBrk="0" hangingPunct="0">
              <a:defRPr/>
            </a:pPr>
            <a:r>
              <a:rPr lang="en-US" sz="5000" kern="0" dirty="0" smtClean="0">
                <a:solidFill>
                  <a:schemeClr val="bg1"/>
                </a:solidFill>
                <a:latin typeface="+mj-lt"/>
                <a:ea typeface="+mj-ea"/>
                <a:cs typeface="+mj-cs"/>
              </a:rPr>
              <a:t>Generalized </a:t>
            </a:r>
            <a:r>
              <a:rPr lang="en-US" sz="5000" kern="0" dirty="0" err="1" smtClean="0">
                <a:solidFill>
                  <a:schemeClr val="bg1"/>
                </a:solidFill>
                <a:latin typeface="+mj-lt"/>
                <a:ea typeface="+mj-ea"/>
                <a:cs typeface="+mj-cs"/>
              </a:rPr>
              <a:t>eigenvalue</a:t>
            </a:r>
            <a:r>
              <a:rPr lang="en-US" sz="5000" kern="0" dirty="0" smtClean="0">
                <a:solidFill>
                  <a:schemeClr val="bg1"/>
                </a:solidFill>
                <a:latin typeface="+mj-lt"/>
                <a:ea typeface="+mj-ea"/>
                <a:cs typeface="+mj-cs"/>
              </a:rPr>
              <a:t> </a:t>
            </a:r>
            <a:r>
              <a:rPr lang="en-US" sz="5000" kern="0" dirty="0" smtClean="0">
                <a:solidFill>
                  <a:schemeClr val="bg1"/>
                </a:solidFill>
                <a:latin typeface="+mj-lt"/>
                <a:ea typeface="+mj-ea"/>
                <a:cs typeface="+mj-cs"/>
              </a:rPr>
              <a:t>problem via FEM </a:t>
            </a:r>
            <a:endParaRPr lang="en-US" sz="5000" kern="0" dirty="0" smtClean="0">
              <a:solidFill>
                <a:schemeClr val="bg1"/>
              </a:solidFill>
              <a:latin typeface="+mj-lt"/>
              <a:ea typeface="+mj-ea"/>
              <a:cs typeface="+mj-cs"/>
            </a:endParaRPr>
          </a:p>
        </p:txBody>
      </p:sp>
      <p:pic>
        <p:nvPicPr>
          <p:cNvPr id="6" name="Picture 5" descr="latex-image-1.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482602" y="6667500"/>
            <a:ext cx="4406404" cy="1093788"/>
          </a:xfrm>
          <a:prstGeom prst="rect">
            <a:avLst/>
          </a:prstGeom>
        </p:spPr>
      </p:pic>
      <p:cxnSp>
        <p:nvCxnSpPr>
          <p:cNvPr id="7" name="Straight Arrow Connector 5"/>
          <p:cNvCxnSpPr>
            <a:cxnSpLocks noChangeShapeType="1"/>
          </p:cNvCxnSpPr>
          <p:nvPr/>
        </p:nvCxnSpPr>
        <p:spPr bwMode="auto">
          <a:xfrm>
            <a:off x="5207000" y="7353306"/>
            <a:ext cx="1371600" cy="1589"/>
          </a:xfrm>
          <a:prstGeom prst="straightConnector1">
            <a:avLst/>
          </a:prstGeom>
          <a:noFill/>
          <a:ln w="76200">
            <a:solidFill>
              <a:srgbClr val="FF6600"/>
            </a:solidFill>
            <a:round/>
            <a:headEnd/>
            <a:tailEnd type="arrow" w="med" len="med"/>
          </a:ln>
        </p:spPr>
      </p:cxnSp>
      <p:pic>
        <p:nvPicPr>
          <p:cNvPr id="9" name="Picture 8" descr="latex-image-1.pdf"/>
          <p:cNvPicPr>
            <a:picLocks noChangeAspect="1"/>
          </p:cNvPicPr>
          <p:nvPr/>
        </p:nvPicPr>
        <mc:AlternateContent xmlns:ma="http://schemas.microsoft.com/office/mac/drawingml/2008/main">
          <mc:Choice Requires="ma">
            <p:blipFill>
              <a:blip r:embed="rId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tretch>
                <a:fillRect/>
              </a:stretch>
            </p:blipFill>
          </mc:Fallback>
        </mc:AlternateContent>
        <p:spPr>
          <a:xfrm>
            <a:off x="6883407" y="6667501"/>
            <a:ext cx="5461363" cy="1104900"/>
          </a:xfrm>
          <a:prstGeom prst="rect">
            <a:avLst/>
          </a:prstGeom>
        </p:spPr>
      </p:pic>
      <p:pic>
        <p:nvPicPr>
          <p:cNvPr id="10" name="Picture 9" descr="latex-image-1.pdf"/>
          <p:cNvPicPr>
            <a:picLocks noChangeAspect="1"/>
          </p:cNvPicPr>
          <p:nvPr/>
        </p:nvPicPr>
        <mc:AlternateContent xmlns:ma="http://schemas.microsoft.com/office/mac/drawingml/2008/main">
          <mc:Choice Requires="ma">
            <p:blipFill>
              <a:blip r:embed="rId7"/>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8"/>
              <a:stretch>
                <a:fillRect/>
              </a:stretch>
            </p:blipFill>
          </mc:Fallback>
        </mc:AlternateContent>
        <p:spPr>
          <a:xfrm>
            <a:off x="711201" y="4876802"/>
            <a:ext cx="936624" cy="936624"/>
          </a:xfrm>
          <a:prstGeom prst="rect">
            <a:avLst/>
          </a:prstGeom>
          <a:solidFill>
            <a:schemeClr val="tx1"/>
          </a:solidFill>
        </p:spPr>
      </p:pic>
      <p:pic>
        <p:nvPicPr>
          <p:cNvPr id="11" name="Picture 10" descr="latex-image-1.pdf"/>
          <p:cNvPicPr>
            <a:picLocks noChangeAspect="1"/>
          </p:cNvPicPr>
          <p:nvPr/>
        </p:nvPicPr>
        <mc:AlternateContent xmlns:ma="http://schemas.microsoft.com/office/mac/drawingml/2008/main">
          <mc:Choice Requires="ma">
            <p:blipFill>
              <a:blip r:embed="rId9"/>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0"/>
              <a:stretch>
                <a:fillRect/>
              </a:stretch>
            </p:blipFill>
          </mc:Fallback>
        </mc:AlternateContent>
        <p:spPr>
          <a:xfrm>
            <a:off x="6807207" y="4953006"/>
            <a:ext cx="838199" cy="838199"/>
          </a:xfrm>
          <a:prstGeom prst="rect">
            <a:avLst/>
          </a:prstGeom>
          <a:solidFill>
            <a:srgbClr val="FFFFFF"/>
          </a:solidFill>
        </p:spPr>
      </p:pic>
      <p:sp>
        <p:nvSpPr>
          <p:cNvPr id="12" name="Content Placeholder 2"/>
          <p:cNvSpPr>
            <a:spLocks noGrp="1"/>
          </p:cNvSpPr>
          <p:nvPr>
            <p:ph idx="1"/>
          </p:nvPr>
        </p:nvSpPr>
        <p:spPr>
          <a:xfrm>
            <a:off x="7264400" y="8382000"/>
            <a:ext cx="5435595" cy="1130300"/>
          </a:xfrm>
        </p:spPr>
        <p:txBody>
          <a:bodyPr/>
          <a:lstStyle/>
          <a:p>
            <a:pPr algn="l">
              <a:buFontTx/>
              <a:buNone/>
            </a:pPr>
            <a:r>
              <a:rPr lang="en-US" sz="4100" i="1" dirty="0" err="1" smtClean="0">
                <a:solidFill>
                  <a:schemeClr val="bg1"/>
                </a:solidFill>
              </a:rPr>
              <a:t>Qiu</a:t>
            </a:r>
            <a:r>
              <a:rPr lang="en-US" sz="4100" i="1" dirty="0" smtClean="0">
                <a:solidFill>
                  <a:schemeClr val="bg1"/>
                </a:solidFill>
              </a:rPr>
              <a:t> et al. </a:t>
            </a:r>
            <a:r>
              <a:rPr lang="en-US" sz="4100" i="1" dirty="0" smtClean="0">
                <a:solidFill>
                  <a:schemeClr val="bg1"/>
                </a:solidFill>
              </a:rPr>
              <a:t>IEEE </a:t>
            </a:r>
            <a:r>
              <a:rPr lang="en-US" sz="4100" i="1" dirty="0" smtClean="0">
                <a:solidFill>
                  <a:schemeClr val="bg1"/>
                </a:solidFill>
              </a:rPr>
              <a:t>TMI 2006</a:t>
            </a:r>
          </a:p>
          <a:p>
            <a:pPr algn="l">
              <a:buFontTx/>
              <a:buNone/>
            </a:pPr>
            <a:r>
              <a:rPr lang="en-US" sz="4100" i="1" dirty="0" err="1" smtClean="0">
                <a:solidFill>
                  <a:schemeClr val="bg1"/>
                </a:solidFill>
              </a:rPr>
              <a:t>Seo</a:t>
            </a:r>
            <a:r>
              <a:rPr lang="en-US" sz="4100" i="1" dirty="0" smtClean="0">
                <a:solidFill>
                  <a:schemeClr val="bg1"/>
                </a:solidFill>
              </a:rPr>
              <a:t> et al. MICCAI 2010</a:t>
            </a:r>
          </a:p>
          <a:p>
            <a:pPr algn="l">
              <a:buFontTx/>
              <a:buNone/>
            </a:pPr>
            <a:endParaRPr lang="en-US" i="1" dirty="0" smtClean="0">
              <a:solidFill>
                <a:schemeClr val="bg1"/>
              </a:solidFill>
            </a:endParaRPr>
          </a:p>
          <a:p>
            <a:pPr algn="l"/>
            <a:endParaRPr lang="en-US" i="1" dirty="0" smtClean="0">
              <a:solidFill>
                <a:schemeClr val="bg1"/>
              </a:solidFill>
            </a:endParaRPr>
          </a:p>
          <a:p>
            <a:pPr algn="l"/>
            <a:endParaRPr lang="en-US" i="1" dirty="0" smtClean="0">
              <a:solidFill>
                <a:schemeClr val="bg1"/>
              </a:solidFill>
            </a:endParaRPr>
          </a:p>
          <a:p>
            <a:pPr algn="l"/>
            <a:endParaRPr lang="en-US" i="1"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90600"/>
            <a:ext cx="13004800" cy="7542629"/>
          </a:xfrm>
          <a:prstGeom prst="rect">
            <a:avLst/>
          </a:prstGeom>
        </p:spPr>
      </p:pic>
      <p:sp>
        <p:nvSpPr>
          <p:cNvPr id="5" name="TextBox 4"/>
          <p:cNvSpPr txBox="1"/>
          <p:nvPr/>
        </p:nvSpPr>
        <p:spPr>
          <a:xfrm>
            <a:off x="0" y="0"/>
            <a:ext cx="10864793" cy="793036"/>
          </a:xfrm>
          <a:prstGeom prst="rect">
            <a:avLst/>
          </a:prstGeom>
          <a:solidFill>
            <a:srgbClr val="7F7F7F">
              <a:alpha val="46000"/>
            </a:srgbClr>
          </a:solidFill>
        </p:spPr>
        <p:txBody>
          <a:bodyPr wrap="none" lIns="130046" tIns="65023" rIns="130046" bIns="65023" rtlCol="0">
            <a:spAutoFit/>
          </a:bodyPr>
          <a:lstStyle/>
          <a:p>
            <a:r>
              <a:rPr lang="en-US" dirty="0" smtClean="0">
                <a:solidFill>
                  <a:schemeClr val="bg1"/>
                </a:solidFill>
              </a:rPr>
              <a:t>First 10 </a:t>
            </a:r>
            <a:r>
              <a:rPr lang="en-US" dirty="0" err="1" smtClean="0">
                <a:solidFill>
                  <a:schemeClr val="bg1"/>
                </a:solidFill>
              </a:rPr>
              <a:t>orthonormal</a:t>
            </a:r>
            <a:r>
              <a:rPr lang="en-US" dirty="0" smtClean="0">
                <a:solidFill>
                  <a:schemeClr val="bg1"/>
                </a:solidFill>
              </a:rPr>
              <a:t> basis on left hippocampus</a:t>
            </a:r>
            <a:endParaRPr lang="en-US" dirty="0">
              <a:solidFill>
                <a:schemeClr val="bg1"/>
              </a:solidFill>
            </a:endParaRPr>
          </a:p>
        </p:txBody>
      </p:sp>
      <p:sp>
        <p:nvSpPr>
          <p:cNvPr id="7" name="TextBox 6"/>
          <p:cNvSpPr txBox="1"/>
          <p:nvPr/>
        </p:nvSpPr>
        <p:spPr>
          <a:xfrm>
            <a:off x="1778000" y="8686800"/>
            <a:ext cx="9417963" cy="754053"/>
          </a:xfrm>
          <a:prstGeom prst="rect">
            <a:avLst/>
          </a:prstGeom>
          <a:noFill/>
        </p:spPr>
        <p:txBody>
          <a:bodyPr wrap="none" rtlCol="0">
            <a:spAutoFit/>
          </a:bodyPr>
          <a:lstStyle/>
          <a:p>
            <a:r>
              <a:rPr lang="en-US" dirty="0" smtClean="0">
                <a:solidFill>
                  <a:srgbClr val="000000"/>
                </a:solidFill>
              </a:rPr>
              <a:t>MATLAB code available from my website. </a:t>
            </a:r>
            <a:endParaRPr lang="en-US" dirty="0">
              <a:solidFill>
                <a:srgbClr val="000000"/>
              </a:solidFill>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657600"/>
            <a:ext cx="13004800" cy="5419971"/>
          </a:xfrm>
          <a:prstGeom prst="rect">
            <a:avLst/>
          </a:prstGeom>
        </p:spPr>
      </p:pic>
      <p:sp>
        <p:nvSpPr>
          <p:cNvPr id="8" name="Title 1"/>
          <p:cNvSpPr txBox="1">
            <a:spLocks/>
          </p:cNvSpPr>
          <p:nvPr/>
        </p:nvSpPr>
        <p:spPr bwMode="auto">
          <a:xfrm>
            <a:off x="0" y="0"/>
            <a:ext cx="10981831" cy="914401"/>
          </a:xfrm>
          <a:prstGeom prst="rect">
            <a:avLst/>
          </a:prstGeom>
          <a:solidFill>
            <a:schemeClr val="bg1">
              <a:alpha val="25000"/>
            </a:schemeClr>
          </a:solidFill>
          <a:ln w="12700">
            <a:noFill/>
            <a:miter lim="800000"/>
            <a:headEnd/>
            <a:tailEnd/>
          </a:ln>
        </p:spPr>
        <p:txBody>
          <a:bodyPr vert="horz" wrap="square" lIns="50785" tIns="50785" rIns="50785" bIns="50785" numCol="1" anchor="b" anchorCtr="0" compatLnSpc="1">
            <a:prstTxWarp prst="textNoShape">
              <a:avLst/>
            </a:prstTxWarp>
          </a:bodyPr>
          <a:lstStyle/>
          <a:p>
            <a:pPr algn="ctr" defTabSz="914166" eaLnBrk="0" hangingPunct="0">
              <a:defRPr/>
            </a:pPr>
            <a:r>
              <a:rPr lang="en-US" sz="5000" kern="0" dirty="0" smtClean="0">
                <a:solidFill>
                  <a:schemeClr val="bg1"/>
                </a:solidFill>
                <a:latin typeface="+mj-lt"/>
                <a:ea typeface="+mj-ea"/>
                <a:cs typeface="+mj-cs"/>
              </a:rPr>
              <a:t>Laplace-Beltrami </a:t>
            </a:r>
            <a:r>
              <a:rPr lang="en-US" sz="5000" kern="0" dirty="0" err="1" smtClean="0">
                <a:solidFill>
                  <a:schemeClr val="bg1"/>
                </a:solidFill>
                <a:latin typeface="+mj-lt"/>
                <a:ea typeface="+mj-ea"/>
                <a:cs typeface="+mj-cs"/>
              </a:rPr>
              <a:t>eigenfunction</a:t>
            </a:r>
            <a:r>
              <a:rPr lang="en-US" sz="5000" kern="0" dirty="0" smtClean="0">
                <a:solidFill>
                  <a:schemeClr val="bg1"/>
                </a:solidFill>
                <a:latin typeface="+mj-lt"/>
                <a:ea typeface="+mj-ea"/>
                <a:cs typeface="+mj-cs"/>
              </a:rPr>
              <a:t> expansion</a:t>
            </a:r>
          </a:p>
        </p:txBody>
      </p:sp>
      <p:pic>
        <p:nvPicPr>
          <p:cNvPr id="9" name="Picture 8" descr="latex-image-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683000" y="1371600"/>
            <a:ext cx="5562600" cy="2009713"/>
          </a:xfrm>
          <a:prstGeom prst="rect">
            <a:avLst/>
          </a:prstGeom>
        </p:spPr>
      </p:pic>
      <p:sp>
        <p:nvSpPr>
          <p:cNvPr id="10" name="TextBox 9"/>
          <p:cNvSpPr txBox="1"/>
          <p:nvPr/>
        </p:nvSpPr>
        <p:spPr>
          <a:xfrm>
            <a:off x="3454400" y="5943600"/>
            <a:ext cx="7550159" cy="654536"/>
          </a:xfrm>
          <a:prstGeom prst="rect">
            <a:avLst/>
          </a:prstGeom>
          <a:solidFill>
            <a:srgbClr val="FFFFFF"/>
          </a:solidFill>
        </p:spPr>
        <p:txBody>
          <a:bodyPr wrap="none" lIns="130046" tIns="65023" rIns="130046" bIns="65023" rtlCol="0">
            <a:spAutoFit/>
          </a:bodyPr>
          <a:lstStyle/>
          <a:p>
            <a:r>
              <a:rPr lang="en-US" sz="3400" dirty="0" smtClean="0">
                <a:solidFill>
                  <a:srgbClr val="000000"/>
                </a:solidFill>
              </a:rPr>
              <a:t>Laplace-Beltrami </a:t>
            </a:r>
            <a:r>
              <a:rPr lang="en-US" sz="3400" dirty="0" err="1" smtClean="0">
                <a:solidFill>
                  <a:srgbClr val="000000"/>
                </a:solidFill>
              </a:rPr>
              <a:t>eigenfunction</a:t>
            </a:r>
            <a:r>
              <a:rPr lang="en-US" sz="3400" dirty="0" smtClean="0">
                <a:solidFill>
                  <a:srgbClr val="000000"/>
                </a:solidFill>
              </a:rPr>
              <a:t> expansion</a:t>
            </a:r>
            <a:endParaRPr lang="en-US" sz="3400" dirty="0">
              <a:solidFill>
                <a:srgbClr val="000000"/>
              </a:solidFill>
            </a:endParaRPr>
          </a:p>
        </p:txBody>
      </p:sp>
      <p:sp>
        <p:nvSpPr>
          <p:cNvPr id="11" name="TextBox 10"/>
          <p:cNvSpPr txBox="1"/>
          <p:nvPr/>
        </p:nvSpPr>
        <p:spPr>
          <a:xfrm>
            <a:off x="3530600" y="8458200"/>
            <a:ext cx="6361101" cy="656590"/>
          </a:xfrm>
          <a:prstGeom prst="rect">
            <a:avLst/>
          </a:prstGeom>
          <a:solidFill>
            <a:srgbClr val="FFFFFF"/>
          </a:solidFill>
        </p:spPr>
        <p:txBody>
          <a:bodyPr wrap="none" lIns="130046" tIns="65023" rIns="130046" bIns="65023" rtlCol="0">
            <a:spAutoFit/>
          </a:bodyPr>
          <a:lstStyle/>
          <a:p>
            <a:r>
              <a:rPr lang="en-US" sz="3400" dirty="0" smtClean="0">
                <a:solidFill>
                  <a:srgbClr val="000000"/>
                </a:solidFill>
              </a:rPr>
              <a:t>Spherical harmonic representation</a:t>
            </a:r>
            <a:endParaRPr lang="en-US" sz="3400" dirty="0">
              <a:solidFill>
                <a:srgbClr val="000000"/>
              </a:solidFill>
            </a:endParaRPr>
          </a:p>
        </p:txBody>
      </p:sp>
      <p:sp>
        <p:nvSpPr>
          <p:cNvPr id="14" name="TextBox 13"/>
          <p:cNvSpPr txBox="1"/>
          <p:nvPr/>
        </p:nvSpPr>
        <p:spPr>
          <a:xfrm>
            <a:off x="5588000" y="2743200"/>
            <a:ext cx="443419" cy="754053"/>
          </a:xfrm>
          <a:prstGeom prst="rect">
            <a:avLst/>
          </a:prstGeom>
          <a:noFill/>
        </p:spPr>
        <p:txBody>
          <a:bodyPr wrap="none" rtlCol="0">
            <a:spAutoFit/>
          </a:bodyPr>
          <a:lstStyle/>
          <a:p>
            <a:r>
              <a:rPr lang="en-US" dirty="0" smtClean="0"/>
              <a:t>F</a:t>
            </a:r>
            <a:endParaRPr lang="en-US" sz="3600"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0" y="2287397"/>
            <a:ext cx="13004800" cy="4344118"/>
          </a:xfrm>
          <a:prstGeom prst="rect">
            <a:avLst/>
          </a:prstGeom>
          <a:noFill/>
          <a:ln w="9525">
            <a:noFill/>
            <a:miter lim="800000"/>
            <a:headEnd/>
            <a:tailEnd/>
          </a:ln>
          <a:effectLst/>
        </p:spPr>
      </p:pic>
      <p:sp>
        <p:nvSpPr>
          <p:cNvPr id="7" name="Title 1"/>
          <p:cNvSpPr txBox="1">
            <a:spLocks/>
          </p:cNvSpPr>
          <p:nvPr/>
        </p:nvSpPr>
        <p:spPr bwMode="auto">
          <a:xfrm>
            <a:off x="0" y="0"/>
            <a:ext cx="6177280" cy="914401"/>
          </a:xfrm>
          <a:prstGeom prst="rect">
            <a:avLst/>
          </a:prstGeom>
          <a:solidFill>
            <a:schemeClr val="bg1">
              <a:alpha val="25000"/>
            </a:schemeClr>
          </a:solidFill>
          <a:ln w="12700">
            <a:noFill/>
            <a:miter lim="800000"/>
            <a:headEnd/>
            <a:tailEnd/>
          </a:ln>
        </p:spPr>
        <p:txBody>
          <a:bodyPr vert="horz" wrap="square" lIns="50785" tIns="50785" rIns="50785" bIns="50785" numCol="1" anchor="b" anchorCtr="0" compatLnSpc="1">
            <a:prstTxWarp prst="textNoShape">
              <a:avLst/>
            </a:prstTxWarp>
          </a:bodyPr>
          <a:lstStyle/>
          <a:p>
            <a:pPr algn="ctr" defTabSz="914166" eaLnBrk="0" hangingPunct="0">
              <a:defRPr/>
            </a:pPr>
            <a:r>
              <a:rPr lang="en-US" sz="5000" kern="0" dirty="0" smtClean="0">
                <a:solidFill>
                  <a:schemeClr val="bg1"/>
                </a:solidFill>
                <a:latin typeface="+mj-lt"/>
                <a:ea typeface="+mj-ea"/>
                <a:cs typeface="+mj-cs"/>
              </a:rPr>
              <a:t>Reconstruction error</a:t>
            </a:r>
          </a:p>
        </p:txBody>
      </p:sp>
      <p:sp>
        <p:nvSpPr>
          <p:cNvPr id="9" name="TextBox 8"/>
          <p:cNvSpPr txBox="1"/>
          <p:nvPr/>
        </p:nvSpPr>
        <p:spPr>
          <a:xfrm>
            <a:off x="1679787" y="6998617"/>
            <a:ext cx="3260679" cy="656590"/>
          </a:xfrm>
          <a:prstGeom prst="rect">
            <a:avLst/>
          </a:prstGeom>
          <a:noFill/>
        </p:spPr>
        <p:txBody>
          <a:bodyPr wrap="none" lIns="130046" tIns="65023" rIns="130046" bIns="65023" rtlCol="0">
            <a:spAutoFit/>
          </a:bodyPr>
          <a:lstStyle/>
          <a:p>
            <a:r>
              <a:rPr lang="en-US" sz="3400" dirty="0" smtClean="0">
                <a:solidFill>
                  <a:srgbClr val="000000"/>
                </a:solidFill>
              </a:rPr>
              <a:t>Cortical surfaces</a:t>
            </a:r>
            <a:endParaRPr lang="en-US" sz="3400" dirty="0">
              <a:solidFill>
                <a:srgbClr val="000000"/>
              </a:solidFill>
            </a:endParaRPr>
          </a:p>
        </p:txBody>
      </p:sp>
      <p:sp>
        <p:nvSpPr>
          <p:cNvPr id="10" name="TextBox 9"/>
          <p:cNvSpPr txBox="1"/>
          <p:nvPr/>
        </p:nvSpPr>
        <p:spPr>
          <a:xfrm>
            <a:off x="8344748" y="6998617"/>
            <a:ext cx="3483578" cy="654536"/>
          </a:xfrm>
          <a:prstGeom prst="rect">
            <a:avLst/>
          </a:prstGeom>
          <a:noFill/>
        </p:spPr>
        <p:txBody>
          <a:bodyPr wrap="none" lIns="130046" tIns="65023" rIns="130046" bIns="65023" rtlCol="0">
            <a:spAutoFit/>
          </a:bodyPr>
          <a:lstStyle/>
          <a:p>
            <a:r>
              <a:rPr lang="en-US" sz="3400" dirty="0" err="1" smtClean="0">
                <a:solidFill>
                  <a:srgbClr val="000000"/>
                </a:solidFill>
              </a:rPr>
              <a:t>Amygdala</a:t>
            </a:r>
            <a:r>
              <a:rPr lang="en-US" sz="3400" dirty="0" smtClean="0">
                <a:solidFill>
                  <a:srgbClr val="000000"/>
                </a:solidFill>
              </a:rPr>
              <a:t> surfaces</a:t>
            </a:r>
            <a:endParaRPr lang="en-US" sz="3400" dirty="0">
              <a:solidFill>
                <a:srgbClr val="000000"/>
              </a:solidFill>
            </a:endParaRPr>
          </a:p>
        </p:txBody>
      </p:sp>
      <p:sp>
        <p:nvSpPr>
          <p:cNvPr id="11" name="TextBox 10"/>
          <p:cNvSpPr txBox="1"/>
          <p:nvPr/>
        </p:nvSpPr>
        <p:spPr>
          <a:xfrm>
            <a:off x="8742115" y="279697"/>
            <a:ext cx="4007572" cy="1270089"/>
          </a:xfrm>
          <a:prstGeom prst="rect">
            <a:avLst/>
          </a:prstGeom>
          <a:noFill/>
        </p:spPr>
        <p:txBody>
          <a:bodyPr wrap="none" lIns="130046" tIns="65023" rIns="130046" bIns="65023" rtlCol="0">
            <a:spAutoFit/>
          </a:bodyPr>
          <a:lstStyle/>
          <a:p>
            <a:r>
              <a:rPr lang="en-US" sz="3700" dirty="0" smtClean="0">
                <a:solidFill>
                  <a:srgbClr val="800000"/>
                </a:solidFill>
              </a:rPr>
              <a:t>Red= LB-expansion</a:t>
            </a:r>
          </a:p>
          <a:p>
            <a:r>
              <a:rPr lang="en-US" sz="3700" dirty="0" smtClean="0">
                <a:solidFill>
                  <a:srgbClr val="0080FF"/>
                </a:solidFill>
              </a:rPr>
              <a:t>Blue= SPHARM</a:t>
            </a:r>
            <a:endParaRPr lang="en-US" sz="3700" dirty="0">
              <a:solidFill>
                <a:srgbClr val="0080FF"/>
              </a:solidFill>
            </a:endParaRPr>
          </a:p>
        </p:txBody>
      </p:sp>
      <p:sp>
        <p:nvSpPr>
          <p:cNvPr id="12" name="TextBox 11"/>
          <p:cNvSpPr txBox="1"/>
          <p:nvPr/>
        </p:nvSpPr>
        <p:spPr>
          <a:xfrm>
            <a:off x="0" y="1587035"/>
            <a:ext cx="993855" cy="700363"/>
          </a:xfrm>
          <a:prstGeom prst="rect">
            <a:avLst/>
          </a:prstGeom>
          <a:noFill/>
        </p:spPr>
        <p:txBody>
          <a:bodyPr wrap="none" lIns="130046" tIns="65023" rIns="130046" bIns="65023" rtlCol="0">
            <a:spAutoFit/>
          </a:bodyPr>
          <a:lstStyle/>
          <a:p>
            <a:r>
              <a:rPr lang="en-US" sz="3700" dirty="0" smtClean="0">
                <a:solidFill>
                  <a:srgbClr val="000000"/>
                </a:solidFill>
              </a:rPr>
              <a:t>mm</a:t>
            </a:r>
            <a:endParaRPr lang="en-US" sz="3700" dirty="0">
              <a:solidFill>
                <a:srgbClr val="000000"/>
              </a:solidFill>
            </a:endParaRPr>
          </a:p>
        </p:txBody>
      </p:sp>
      <p:sp>
        <p:nvSpPr>
          <p:cNvPr id="14" name="TextBox 13"/>
          <p:cNvSpPr txBox="1"/>
          <p:nvPr/>
        </p:nvSpPr>
        <p:spPr>
          <a:xfrm>
            <a:off x="9245600" y="8839200"/>
            <a:ext cx="3543747" cy="639147"/>
          </a:xfrm>
          <a:prstGeom prst="rect">
            <a:avLst/>
          </a:prstGeom>
          <a:noFill/>
        </p:spPr>
        <p:txBody>
          <a:bodyPr wrap="none" lIns="130046" tIns="65023" rIns="130046" bIns="65023" rtlCol="0">
            <a:spAutoFit/>
          </a:bodyPr>
          <a:lstStyle/>
          <a:p>
            <a:r>
              <a:rPr lang="en-US" sz="3300" i="1" dirty="0" err="1" smtClean="0">
                <a:solidFill>
                  <a:schemeClr val="bg1"/>
                </a:solidFill>
              </a:rPr>
              <a:t>Seo</a:t>
            </a:r>
            <a:r>
              <a:rPr lang="en-US" sz="3300" i="1" dirty="0" smtClean="0">
                <a:solidFill>
                  <a:schemeClr val="bg1"/>
                </a:solidFill>
              </a:rPr>
              <a:t> at al. </a:t>
            </a:r>
            <a:r>
              <a:rPr lang="en-US" sz="3300" i="1" dirty="0" smtClean="0">
                <a:solidFill>
                  <a:schemeClr val="bg1"/>
                </a:solidFill>
              </a:rPr>
              <a:t>2010. </a:t>
            </a:r>
            <a:r>
              <a:rPr lang="en-US" sz="3300" i="1" dirty="0" smtClean="0">
                <a:solidFill>
                  <a:schemeClr val="bg1"/>
                </a:solidFill>
              </a:rPr>
              <a:t>ISIB</a:t>
            </a:r>
            <a:endParaRPr lang="en-US" sz="3300" i="1" dirty="0">
              <a:solidFill>
                <a:schemeClr val="bg1"/>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371600"/>
            <a:ext cx="2772044" cy="3581400"/>
          </a:xfrm>
          <a:prstGeom prst="rect">
            <a:avLst/>
          </a:prstGeom>
        </p:spPr>
      </p:pic>
      <p:sp>
        <p:nvSpPr>
          <p:cNvPr id="11" name="Rectangle 2"/>
          <p:cNvSpPr txBox="1">
            <a:spLocks noChangeArrowheads="1"/>
          </p:cNvSpPr>
          <p:nvPr/>
        </p:nvSpPr>
        <p:spPr bwMode="auto">
          <a:xfrm>
            <a:off x="0" y="4953001"/>
            <a:ext cx="13004800" cy="4800599"/>
          </a:xfrm>
          <a:prstGeom prst="rect">
            <a:avLst/>
          </a:prstGeom>
          <a:solidFill>
            <a:schemeClr val="bg1">
              <a:alpha val="44000"/>
            </a:schemeClr>
          </a:solidFill>
          <a:ln w="12700">
            <a:noFill/>
            <a:miter lim="800000"/>
            <a:headEnd/>
            <a:tailEnd/>
          </a:ln>
        </p:spPr>
        <p:txBody>
          <a:bodyPr vert="horz" wrap="square" lIns="50788" tIns="50788" rIns="40627" bIns="50788" numCol="1" anchor="t" anchorCtr="0" compatLnSpc="1">
            <a:prstTxWarp prst="textNoShape">
              <a:avLst/>
            </a:prstTxWarp>
          </a:bodyPr>
          <a:lstStyle/>
          <a:p>
            <a:pPr algn="ctr" defTabSz="1300460">
              <a:defRPr/>
            </a:pPr>
            <a:endParaRPr lang="en-US" sz="3300" kern="0" dirty="0" smtClean="0">
              <a:solidFill>
                <a:srgbClr val="FFFF66"/>
              </a:solidFill>
              <a:latin typeface="Calibri" charset="0"/>
              <a:ea typeface="Arial" charset="0"/>
              <a:cs typeface="Arial" charset="0"/>
              <a:sym typeface="Arial" charset="0"/>
            </a:endParaRPr>
          </a:p>
          <a:p>
            <a:pPr algn="ctr" defTabSz="1300460">
              <a:defRPr/>
            </a:pPr>
            <a:r>
              <a:rPr lang="en-US" sz="3300" kern="0" dirty="0" smtClean="0">
                <a:solidFill>
                  <a:srgbClr val="FFFF66"/>
                </a:solidFill>
                <a:latin typeface="Calibri" charset="0"/>
                <a:ea typeface="Arial" charset="0"/>
                <a:cs typeface="Arial" charset="0"/>
                <a:sym typeface="Arial" charset="0"/>
              </a:rPr>
              <a:t>Jamie </a:t>
            </a:r>
            <a:r>
              <a:rPr lang="en-US" sz="3300" kern="0" dirty="0" smtClean="0">
                <a:solidFill>
                  <a:srgbClr val="FFFF66"/>
                </a:solidFill>
                <a:latin typeface="Calibri" charset="0"/>
                <a:ea typeface="Arial" charset="0"/>
                <a:cs typeface="Arial" charset="0"/>
                <a:sym typeface="Arial" charset="0"/>
              </a:rPr>
              <a:t>L. </a:t>
            </a:r>
            <a:r>
              <a:rPr lang="en-US" sz="3300" kern="0" dirty="0" smtClean="0">
                <a:solidFill>
                  <a:srgbClr val="FFFF66"/>
                </a:solidFill>
                <a:latin typeface="Calibri" charset="0"/>
                <a:ea typeface="Arial" charset="0"/>
                <a:cs typeface="Arial" charset="0"/>
                <a:sym typeface="Arial" charset="0"/>
              </a:rPr>
              <a:t>Hanson, Richard J. Davidson, Seth D. </a:t>
            </a:r>
            <a:r>
              <a:rPr lang="en-US" sz="3300" kern="0" dirty="0" err="1" smtClean="0">
                <a:solidFill>
                  <a:srgbClr val="FFFF66"/>
                </a:solidFill>
                <a:latin typeface="Calibri" charset="0"/>
                <a:ea typeface="Arial" charset="0"/>
                <a:cs typeface="Arial" charset="0"/>
                <a:sym typeface="Arial" charset="0"/>
              </a:rPr>
              <a:t>Pollak</a:t>
            </a:r>
            <a:r>
              <a:rPr lang="en-US" sz="3300" kern="0" dirty="0" smtClean="0">
                <a:solidFill>
                  <a:srgbClr val="FFFF66"/>
                </a:solidFill>
                <a:latin typeface="Calibri" charset="0"/>
                <a:ea typeface="Arial" charset="0"/>
                <a:cs typeface="Arial" charset="0"/>
                <a:sym typeface="Arial" charset="0"/>
              </a:rPr>
              <a:t> </a:t>
            </a:r>
            <a:endParaRPr lang="en-US" sz="3300" kern="0" dirty="0" smtClean="0">
              <a:solidFill>
                <a:schemeClr val="tx1"/>
              </a:solidFill>
              <a:latin typeface="Calibri" charset="0"/>
              <a:ea typeface="Calibri" charset="0"/>
              <a:cs typeface="Calibri" charset="0"/>
              <a:sym typeface="Arial" charset="0"/>
            </a:endParaRPr>
          </a:p>
          <a:p>
            <a:pPr algn="ctr" defTabSz="1300460">
              <a:spcBef>
                <a:spcPts val="1200"/>
              </a:spcBef>
              <a:defRPr/>
            </a:pPr>
            <a:r>
              <a:rPr lang="en-US" sz="3300" kern="0" dirty="0" smtClean="0">
                <a:solidFill>
                  <a:schemeClr val="tx1"/>
                </a:solidFill>
                <a:latin typeface="Calibri" charset="0"/>
                <a:ea typeface="Arial" charset="0"/>
                <a:cs typeface="Arial" charset="0"/>
                <a:sym typeface="Arial" charset="0"/>
              </a:rPr>
              <a:t>University of Wisconsin-Madison</a:t>
            </a:r>
          </a:p>
          <a:p>
            <a:pPr algn="ctr" defTabSz="1300460">
              <a:spcBef>
                <a:spcPts val="1200"/>
              </a:spcBef>
              <a:defRPr/>
            </a:pPr>
            <a:endParaRPr lang="en-US" sz="3300" kern="0" dirty="0" smtClean="0">
              <a:solidFill>
                <a:srgbClr val="FFFF66"/>
              </a:solidFill>
              <a:latin typeface="Calibri" charset="0"/>
              <a:ea typeface="Arial" charset="0"/>
              <a:cs typeface="Arial" charset="0"/>
              <a:sym typeface="Arial" charset="0"/>
            </a:endParaRPr>
          </a:p>
          <a:p>
            <a:pPr algn="ctr" defTabSz="1300460">
              <a:spcBef>
                <a:spcPts val="1200"/>
              </a:spcBef>
              <a:defRPr/>
            </a:pPr>
            <a:r>
              <a:rPr lang="en-US" sz="3300" kern="0" dirty="0" err="1" smtClean="0">
                <a:solidFill>
                  <a:srgbClr val="FFFF66"/>
                </a:solidFill>
                <a:latin typeface="Calibri" charset="0"/>
                <a:ea typeface="Arial" charset="0"/>
                <a:cs typeface="Arial" charset="0"/>
                <a:sym typeface="Arial" charset="0"/>
              </a:rPr>
              <a:t>SeongHo</a:t>
            </a:r>
            <a:r>
              <a:rPr lang="en-US" sz="3300" kern="0" dirty="0" smtClean="0">
                <a:solidFill>
                  <a:srgbClr val="FFFF66"/>
                </a:solidFill>
                <a:latin typeface="Calibri" charset="0"/>
                <a:ea typeface="Arial" charset="0"/>
                <a:cs typeface="Arial" charset="0"/>
                <a:sym typeface="Arial" charset="0"/>
              </a:rPr>
              <a:t> </a:t>
            </a:r>
            <a:r>
              <a:rPr lang="en-US" sz="3300" kern="0" dirty="0" err="1" smtClean="0">
                <a:solidFill>
                  <a:srgbClr val="FFFF66"/>
                </a:solidFill>
                <a:latin typeface="Calibri" charset="0"/>
                <a:ea typeface="Arial" charset="0"/>
                <a:cs typeface="Arial" charset="0"/>
                <a:sym typeface="Arial" charset="0"/>
              </a:rPr>
              <a:t>Seo</a:t>
            </a:r>
            <a:endParaRPr lang="en-US" sz="3300" kern="0" dirty="0" smtClean="0">
              <a:solidFill>
                <a:srgbClr val="FFFF66"/>
              </a:solidFill>
              <a:latin typeface="Calibri" charset="0"/>
              <a:ea typeface="Arial" charset="0"/>
              <a:cs typeface="Arial" charset="0"/>
              <a:sym typeface="Arial" charset="0"/>
            </a:endParaRPr>
          </a:p>
          <a:p>
            <a:pPr algn="ctr" defTabSz="1300460">
              <a:spcBef>
                <a:spcPts val="1200"/>
              </a:spcBef>
              <a:defRPr/>
            </a:pPr>
            <a:r>
              <a:rPr lang="en-US" sz="3300" kern="0" dirty="0" smtClean="0">
                <a:solidFill>
                  <a:schemeClr val="tx1"/>
                </a:solidFill>
                <a:latin typeface="Calibri" charset="0"/>
                <a:ea typeface="Arial" charset="0"/>
                <a:cs typeface="Arial" charset="0"/>
                <a:sym typeface="Arial" charset="0"/>
              </a:rPr>
              <a:t>Department of Brain and Cognitive Sciences</a:t>
            </a:r>
            <a:endParaRPr lang="en-US" sz="3300" kern="0" dirty="0" smtClean="0">
              <a:solidFill>
                <a:schemeClr val="tx1"/>
              </a:solidFill>
              <a:latin typeface="Calibri" charset="0"/>
              <a:ea typeface="Calibri" charset="0"/>
              <a:cs typeface="Calibri" charset="0"/>
              <a:sym typeface="Arial" charset="0"/>
            </a:endParaRPr>
          </a:p>
          <a:p>
            <a:pPr algn="ctr" defTabSz="1300460">
              <a:spcBef>
                <a:spcPts val="1200"/>
              </a:spcBef>
              <a:defRPr/>
            </a:pPr>
            <a:r>
              <a:rPr lang="en-US" sz="3300" kern="0" dirty="0" smtClean="0">
                <a:solidFill>
                  <a:schemeClr val="tx1"/>
                </a:solidFill>
                <a:latin typeface="Calibri" charset="0"/>
                <a:ea typeface="Arial" charset="0"/>
                <a:cs typeface="Arial" charset="0"/>
                <a:sym typeface="Arial" charset="0"/>
              </a:rPr>
              <a:t>Seoul National University</a:t>
            </a:r>
          </a:p>
          <a:p>
            <a:pPr algn="ctr" defTabSz="1300460">
              <a:spcBef>
                <a:spcPts val="1200"/>
              </a:spcBef>
              <a:defRPr/>
            </a:pPr>
            <a:endParaRPr lang="en-US" sz="3300" kern="0" dirty="0" smtClean="0">
              <a:solidFill>
                <a:schemeClr val="tx1"/>
              </a:solidFill>
              <a:latin typeface="Calibri" charset="0"/>
              <a:ea typeface="Arial" charset="0"/>
              <a:cs typeface="Arial" charset="0"/>
              <a:sym typeface="Arial" charset="0"/>
            </a:endParaRPr>
          </a:p>
          <a:p>
            <a:pPr algn="ctr" defTabSz="1300460">
              <a:spcBef>
                <a:spcPts val="1200"/>
              </a:spcBef>
              <a:defRPr/>
            </a:pPr>
            <a:endParaRPr lang="en-US" sz="3000" kern="0" dirty="0" smtClean="0">
              <a:solidFill>
                <a:schemeClr val="tx1"/>
              </a:solidFill>
              <a:latin typeface="Calibri" charset="0"/>
              <a:ea typeface="Arial" charset="0"/>
              <a:cs typeface="Arial" charset="0"/>
              <a:sym typeface="Arial" charset="0"/>
            </a:endParaRPr>
          </a:p>
          <a:p>
            <a:pPr algn="ctr" defTabSz="1300460">
              <a:spcBef>
                <a:spcPts val="1200"/>
              </a:spcBef>
              <a:defRPr/>
            </a:pPr>
            <a:endParaRPr lang="en-US" sz="3100" kern="0" dirty="0" smtClean="0">
              <a:solidFill>
                <a:schemeClr val="tx1"/>
              </a:solidFill>
              <a:latin typeface="Calibri" charset="0"/>
              <a:ea typeface="Calibri" charset="0"/>
              <a:cs typeface="Calibri" charset="0"/>
              <a:sym typeface="Arial" charset="0"/>
            </a:endParaRPr>
          </a:p>
          <a:p>
            <a:pPr algn="ctr" defTabSz="1300460">
              <a:spcBef>
                <a:spcPts val="1200"/>
              </a:spcBef>
              <a:defRPr/>
            </a:pPr>
            <a:endParaRPr lang="en-US" sz="3600" kern="0" dirty="0" smtClean="0">
              <a:solidFill>
                <a:schemeClr val="tx1"/>
              </a:solidFill>
              <a:latin typeface="Arial" charset="0"/>
              <a:ea typeface="+mn-ea"/>
              <a:cs typeface="+mn-cs"/>
              <a:sym typeface="Arial" charset="0"/>
            </a:endParaRPr>
          </a:p>
          <a:p>
            <a:pPr algn="ctr" defTabSz="1300460">
              <a:spcBef>
                <a:spcPts val="1200"/>
              </a:spcBef>
              <a:defRPr/>
            </a:pPr>
            <a:endParaRPr lang="en-US" sz="3600" kern="0" dirty="0" smtClean="0">
              <a:solidFill>
                <a:schemeClr val="tx1"/>
              </a:solidFill>
              <a:latin typeface="Arial" charset="0"/>
              <a:ea typeface="+mn-ea"/>
              <a:cs typeface="+mn-cs"/>
              <a:sym typeface="Arial" charset="0"/>
            </a:endParaRPr>
          </a:p>
        </p:txBody>
      </p:sp>
      <p:pic>
        <p:nvPicPr>
          <p:cNvPr id="12" name="Picture 11"/>
          <p:cNvPicPr>
            <a:picLocks noChangeAspect="1"/>
          </p:cNvPicPr>
          <p:nvPr/>
        </p:nvPicPr>
        <p:blipFill>
          <a:blip r:embed="rId4"/>
          <a:stretch>
            <a:fillRect/>
          </a:stretch>
        </p:blipFill>
        <p:spPr>
          <a:xfrm>
            <a:off x="10261600" y="1371600"/>
            <a:ext cx="2743200" cy="3585755"/>
          </a:xfrm>
          <a:prstGeom prst="rect">
            <a:avLst/>
          </a:prstGeom>
        </p:spPr>
      </p:pic>
      <p:sp>
        <p:nvSpPr>
          <p:cNvPr id="13" name="Rectangle 1"/>
          <p:cNvSpPr txBox="1">
            <a:spLocks noChangeArrowheads="1"/>
          </p:cNvSpPr>
          <p:nvPr/>
        </p:nvSpPr>
        <p:spPr bwMode="auto">
          <a:xfrm>
            <a:off x="2768600" y="0"/>
            <a:ext cx="7543800" cy="990601"/>
          </a:xfrm>
          <a:prstGeom prst="rect">
            <a:avLst/>
          </a:prstGeom>
          <a:solidFill>
            <a:schemeClr val="bg1"/>
          </a:solidFill>
          <a:ln w="12700">
            <a:noFill/>
            <a:miter lim="800000"/>
            <a:headEnd/>
            <a:tailEnd/>
          </a:ln>
        </p:spPr>
        <p:txBody>
          <a:bodyPr vert="horz" wrap="square" lIns="50785" tIns="50785" rIns="40627" bIns="50785" numCol="1" anchor="b" anchorCtr="0" compatLnSpc="1">
            <a:prstTxWarp prst="textNoShape">
              <a:avLst/>
            </a:prstTxWarp>
          </a:bodyPr>
          <a:lstStyle/>
          <a:p>
            <a:pPr marL="39677" algn="ctr" defTabSz="914166">
              <a:defRPr/>
            </a:pPr>
            <a:r>
              <a:rPr lang="en-US" sz="6500" kern="0" dirty="0" smtClean="0">
                <a:solidFill>
                  <a:srgbClr val="FFFF66"/>
                </a:solidFill>
                <a:latin typeface="American Typewriter"/>
                <a:ea typeface="Arial" charset="0"/>
                <a:cs typeface="American Typewriter"/>
                <a:sym typeface="Arial" charset="0"/>
              </a:rPr>
              <a:t>Acknowledgments</a:t>
            </a:r>
            <a:endParaRPr lang="en-US" sz="6500" kern="0" dirty="0">
              <a:solidFill>
                <a:srgbClr val="FFFF66"/>
              </a:solidFill>
              <a:latin typeface="American Typewriter"/>
              <a:ea typeface="ヒラギノ角ゴ Pro W6" charset="-128"/>
              <a:cs typeface="American Typewriter"/>
              <a:sym typeface="Arial" charset="0"/>
            </a:endParaRPr>
          </a:p>
        </p:txBody>
      </p:sp>
      <p:pic>
        <p:nvPicPr>
          <p:cNvPr id="14" name="Picture 13"/>
          <p:cNvPicPr>
            <a:picLocks noChangeAspect="1"/>
          </p:cNvPicPr>
          <p:nvPr/>
        </p:nvPicPr>
        <p:blipFill>
          <a:blip r:embed="rId5"/>
          <a:stretch>
            <a:fillRect/>
          </a:stretch>
        </p:blipFill>
        <p:spPr>
          <a:xfrm>
            <a:off x="7035800" y="1371600"/>
            <a:ext cx="2540000" cy="3588254"/>
          </a:xfrm>
          <a:prstGeom prst="rect">
            <a:avLst/>
          </a:prstGeom>
        </p:spPr>
      </p:pic>
      <p:pic>
        <p:nvPicPr>
          <p:cNvPr id="9" name="Picture 8" descr="davidson.jpg"/>
          <p:cNvPicPr>
            <a:picLocks noChangeAspect="1"/>
          </p:cNvPicPr>
          <p:nvPr/>
        </p:nvPicPr>
        <p:blipFill>
          <a:blip r:embed="rId6"/>
          <a:stretch>
            <a:fillRect/>
          </a:stretch>
        </p:blipFill>
        <p:spPr>
          <a:xfrm>
            <a:off x="3302000" y="1295400"/>
            <a:ext cx="2971800" cy="3689132"/>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526" y="3458625"/>
            <a:ext cx="15008550" cy="6294975"/>
          </a:xfrm>
          <a:prstGeom prst="rect">
            <a:avLst/>
          </a:prstGeom>
        </p:spPr>
      </p:pic>
      <p:sp>
        <p:nvSpPr>
          <p:cNvPr id="8" name="TextBox 7"/>
          <p:cNvSpPr txBox="1"/>
          <p:nvPr/>
        </p:nvSpPr>
        <p:spPr>
          <a:xfrm>
            <a:off x="2537133" y="8579194"/>
            <a:ext cx="2935720" cy="1015638"/>
          </a:xfrm>
          <a:prstGeom prst="rect">
            <a:avLst/>
          </a:prstGeom>
          <a:solidFill>
            <a:schemeClr val="tx1"/>
          </a:solidFill>
        </p:spPr>
        <p:txBody>
          <a:bodyPr wrap="square" lIns="91415" tIns="45708" rIns="91415" bIns="45708" rtlCol="0">
            <a:spAutoFit/>
          </a:bodyPr>
          <a:lstStyle/>
          <a:p>
            <a:r>
              <a:rPr lang="en-US" sz="3000" dirty="0" err="1" smtClean="0">
                <a:solidFill>
                  <a:schemeClr val="bg1"/>
                </a:solidFill>
              </a:rPr>
              <a:t>x</a:t>
            </a:r>
            <a:r>
              <a:rPr lang="en-US" sz="3000" dirty="0" smtClean="0">
                <a:solidFill>
                  <a:schemeClr val="bg1"/>
                </a:solidFill>
              </a:rPr>
              <a:t>-</a:t>
            </a:r>
            <a:r>
              <a:rPr lang="en-US" sz="3000" dirty="0" smtClean="0">
                <a:solidFill>
                  <a:schemeClr val="bg1"/>
                </a:solidFill>
              </a:rPr>
              <a:t>coordinate on </a:t>
            </a:r>
          </a:p>
          <a:p>
            <a:r>
              <a:rPr lang="en-US" sz="3000" dirty="0" smtClean="0">
                <a:solidFill>
                  <a:schemeClr val="bg1"/>
                </a:solidFill>
              </a:rPr>
              <a:t>mandible surface</a:t>
            </a:r>
            <a:endParaRPr lang="en-US" sz="3000" dirty="0">
              <a:solidFill>
                <a:schemeClr val="bg1"/>
              </a:solidFill>
            </a:endParaRPr>
          </a:p>
        </p:txBody>
      </p:sp>
      <p:sp>
        <p:nvSpPr>
          <p:cNvPr id="9" name="TextBox 8"/>
          <p:cNvSpPr txBox="1"/>
          <p:nvPr/>
        </p:nvSpPr>
        <p:spPr>
          <a:xfrm>
            <a:off x="7712569" y="8579195"/>
            <a:ext cx="4804551" cy="954083"/>
          </a:xfrm>
          <a:prstGeom prst="rect">
            <a:avLst/>
          </a:prstGeom>
          <a:solidFill>
            <a:schemeClr val="tx1"/>
          </a:solidFill>
        </p:spPr>
        <p:txBody>
          <a:bodyPr wrap="square" lIns="91415" tIns="45708" rIns="91415" bIns="45708" rtlCol="0">
            <a:spAutoFit/>
          </a:bodyPr>
          <a:lstStyle/>
          <a:p>
            <a:r>
              <a:rPr lang="en-US" sz="2800" dirty="0" smtClean="0">
                <a:solidFill>
                  <a:schemeClr val="bg1"/>
                </a:solidFill>
              </a:rPr>
              <a:t>smoothed with bandwidth 10</a:t>
            </a:r>
          </a:p>
          <a:p>
            <a:r>
              <a:rPr lang="en-US" sz="2800" dirty="0" smtClean="0">
                <a:solidFill>
                  <a:schemeClr val="bg1"/>
                </a:solidFill>
              </a:rPr>
              <a:t>and 1269 </a:t>
            </a:r>
            <a:r>
              <a:rPr lang="en-US" sz="2800" dirty="0" err="1" smtClean="0">
                <a:solidFill>
                  <a:schemeClr val="bg1"/>
                </a:solidFill>
              </a:rPr>
              <a:t>eigenfunctions</a:t>
            </a:r>
            <a:endParaRPr lang="en-US" sz="2800" dirty="0">
              <a:solidFill>
                <a:schemeClr val="bg1"/>
              </a:solidFill>
            </a:endParaRPr>
          </a:p>
        </p:txBody>
      </p:sp>
      <p:sp>
        <p:nvSpPr>
          <p:cNvPr id="15" name="Title 1"/>
          <p:cNvSpPr txBox="1">
            <a:spLocks/>
          </p:cNvSpPr>
          <p:nvPr/>
        </p:nvSpPr>
        <p:spPr bwMode="auto">
          <a:xfrm>
            <a:off x="0" y="0"/>
            <a:ext cx="10083800" cy="914401"/>
          </a:xfrm>
          <a:prstGeom prst="rect">
            <a:avLst/>
          </a:prstGeom>
          <a:solidFill>
            <a:schemeClr val="bg1">
              <a:alpha val="25000"/>
            </a:schemeClr>
          </a:solidFill>
          <a:ln w="12700">
            <a:noFill/>
            <a:miter lim="800000"/>
            <a:headEnd/>
            <a:tailEnd/>
          </a:ln>
        </p:spPr>
        <p:txBody>
          <a:bodyPr vert="horz" wrap="square" lIns="50785" tIns="50785" rIns="50785" bIns="50785" numCol="1" anchor="b" anchorCtr="0" compatLnSpc="1">
            <a:prstTxWarp prst="textNoShape">
              <a:avLst/>
            </a:prstTxWarp>
          </a:bodyPr>
          <a:lstStyle/>
          <a:p>
            <a:pPr algn="ctr" defTabSz="914166" eaLnBrk="0" hangingPunct="0">
              <a:defRPr/>
            </a:pPr>
            <a:r>
              <a:rPr lang="en-US" sz="5000" kern="0" dirty="0" smtClean="0">
                <a:solidFill>
                  <a:schemeClr val="bg1"/>
                </a:solidFill>
                <a:latin typeface="+mj-lt"/>
                <a:ea typeface="+mj-ea"/>
                <a:cs typeface="+mj-cs"/>
              </a:rPr>
              <a:t>Heat kernel smoothing on manifold</a:t>
            </a:r>
          </a:p>
        </p:txBody>
      </p:sp>
      <p:pic>
        <p:nvPicPr>
          <p:cNvPr id="18" name="Picture 17" descr="latex-image-1.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3828632" y="914402"/>
            <a:ext cx="7767873" cy="1676400"/>
          </a:xfrm>
          <a:prstGeom prst="rect">
            <a:avLst/>
          </a:prstGeom>
        </p:spPr>
      </p:pic>
      <p:sp>
        <p:nvSpPr>
          <p:cNvPr id="19" name="TextBox 18"/>
          <p:cNvSpPr txBox="1"/>
          <p:nvPr/>
        </p:nvSpPr>
        <p:spPr>
          <a:xfrm>
            <a:off x="406402" y="1524004"/>
            <a:ext cx="2934780" cy="754028"/>
          </a:xfrm>
          <a:prstGeom prst="rect">
            <a:avLst/>
          </a:prstGeom>
          <a:noFill/>
        </p:spPr>
        <p:txBody>
          <a:bodyPr wrap="none" lIns="91415" tIns="45708" rIns="91415" bIns="45708" rtlCol="0">
            <a:spAutoFit/>
          </a:bodyPr>
          <a:lstStyle/>
          <a:p>
            <a:r>
              <a:rPr lang="en-US" dirty="0" smtClean="0">
                <a:solidFill>
                  <a:schemeClr val="bg1"/>
                </a:solidFill>
              </a:rPr>
              <a:t>Heat kernel:</a:t>
            </a:r>
            <a:endParaRPr lang="en-US" dirty="0">
              <a:solidFill>
                <a:schemeClr val="bg1"/>
              </a:solidFill>
            </a:endParaRPr>
          </a:p>
        </p:txBody>
      </p:sp>
      <p:pic>
        <p:nvPicPr>
          <p:cNvPr id="10" name="Picture 9" descr="latex-image-1.pdf"/>
          <p:cNvPicPr>
            <a:picLocks noChangeAspect="1"/>
          </p:cNvPicPr>
          <p:nvPr/>
        </p:nvPicPr>
        <mc:AlternateContent xmlns:ma="http://schemas.microsoft.com/office/mac/drawingml/2008/main">
          <mc:Choice Requires="ma">
            <p:blipFill>
              <a:blip r:embed="rId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tretch>
                <a:fillRect/>
              </a:stretch>
            </p:blipFill>
          </mc:Fallback>
        </mc:AlternateContent>
        <p:spPr>
          <a:xfrm>
            <a:off x="3594941" y="2690981"/>
            <a:ext cx="8001564" cy="1535289"/>
          </a:xfrm>
          <a:prstGeom prst="rect">
            <a:avLst/>
          </a:prstGeom>
        </p:spPr>
      </p:pic>
      <p:cxnSp>
        <p:nvCxnSpPr>
          <p:cNvPr id="12" name="Straight Arrow Connector 11"/>
          <p:cNvCxnSpPr/>
          <p:nvPr/>
        </p:nvCxnSpPr>
        <p:spPr bwMode="auto">
          <a:xfrm flipV="1">
            <a:off x="5779911" y="6737209"/>
            <a:ext cx="1408853" cy="18062"/>
          </a:xfrm>
          <a:prstGeom prst="straightConnector1">
            <a:avLst/>
          </a:prstGeom>
          <a:blipFill dpi="0" rotWithShape="0">
            <a:blip r:embed="rId7"/>
            <a:srcRect/>
            <a:tile tx="0" ty="0" sx="100000" sy="100000" flip="none" algn="tl"/>
          </a:blipFill>
          <a:ln w="38100" cap="flat" cmpd="sng" algn="ctr">
            <a:solidFill>
              <a:srgbClr val="3366FF"/>
            </a:solidFill>
            <a:prstDash val="solid"/>
            <a:round/>
            <a:headEnd type="none" w="med" len="med"/>
            <a:tailEnd type="arrow" w="med" len="med"/>
          </a:ln>
          <a:effectLst/>
        </p:spPr>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57400"/>
            <a:ext cx="13004800" cy="3944003"/>
          </a:xfrm>
          <a:prstGeom prst="rect">
            <a:avLst/>
          </a:prstGeom>
        </p:spPr>
      </p:pic>
      <p:sp>
        <p:nvSpPr>
          <p:cNvPr id="5" name="Title 1"/>
          <p:cNvSpPr txBox="1">
            <a:spLocks/>
          </p:cNvSpPr>
          <p:nvPr/>
        </p:nvSpPr>
        <p:spPr bwMode="auto">
          <a:xfrm>
            <a:off x="0" y="0"/>
            <a:ext cx="11469511" cy="914401"/>
          </a:xfrm>
          <a:prstGeom prst="rect">
            <a:avLst/>
          </a:prstGeom>
          <a:solidFill>
            <a:schemeClr val="bg1">
              <a:alpha val="25000"/>
            </a:schemeClr>
          </a:solidFill>
          <a:ln w="12700">
            <a:noFill/>
            <a:miter lim="800000"/>
            <a:headEnd/>
            <a:tailEnd/>
          </a:ln>
        </p:spPr>
        <p:txBody>
          <a:bodyPr vert="horz" wrap="square" lIns="50777" tIns="50777" rIns="50777" bIns="50777" numCol="1" anchor="b" anchorCtr="0" compatLnSpc="1">
            <a:prstTxWarp prst="textNoShape">
              <a:avLst/>
            </a:prstTxWarp>
          </a:bodyPr>
          <a:lstStyle/>
          <a:p>
            <a:pPr algn="ctr" defTabSz="914025" eaLnBrk="0" hangingPunct="0">
              <a:defRPr/>
            </a:pPr>
            <a:r>
              <a:rPr lang="en-US" sz="5000" kern="0" dirty="0" smtClean="0">
                <a:solidFill>
                  <a:schemeClr val="bg1"/>
                </a:solidFill>
                <a:latin typeface="+mj-lt"/>
                <a:ea typeface="+mj-ea"/>
                <a:cs typeface="+mj-cs"/>
              </a:rPr>
              <a:t>Heat kernel smoothing of hippocampus</a:t>
            </a:r>
          </a:p>
        </p:txBody>
      </p:sp>
      <p:cxnSp>
        <p:nvCxnSpPr>
          <p:cNvPr id="7" name="Straight Arrow Connector 6"/>
          <p:cNvCxnSpPr/>
          <p:nvPr/>
        </p:nvCxnSpPr>
        <p:spPr bwMode="auto">
          <a:xfrm rot="5400000" flipH="1" flipV="1">
            <a:off x="7417594" y="6628606"/>
            <a:ext cx="1066800" cy="1588"/>
          </a:xfrm>
          <a:prstGeom prst="straightConnector1">
            <a:avLst/>
          </a:prstGeom>
          <a:blipFill dpi="0" rotWithShape="0">
            <a:blip r:embed="rId3"/>
            <a:srcRect/>
            <a:tile tx="0" ty="0" sx="100000" sy="100000" flip="none" algn="tl"/>
          </a:blipFill>
          <a:ln w="57150" cap="flat" cmpd="sng" algn="ctr">
            <a:solidFill>
              <a:srgbClr val="3366FF"/>
            </a:solidFill>
            <a:prstDash val="solid"/>
            <a:round/>
            <a:headEnd type="none" w="med" len="med"/>
            <a:tailEnd type="arrow" w="med" len="med"/>
          </a:ln>
          <a:effectLst/>
        </p:spPr>
      </p:cxnSp>
      <p:sp>
        <p:nvSpPr>
          <p:cNvPr id="11" name="TextBox 10"/>
          <p:cNvSpPr txBox="1"/>
          <p:nvPr/>
        </p:nvSpPr>
        <p:spPr>
          <a:xfrm>
            <a:off x="6654800" y="7239000"/>
            <a:ext cx="3352800" cy="1015663"/>
          </a:xfrm>
          <a:prstGeom prst="rect">
            <a:avLst/>
          </a:prstGeom>
          <a:noFill/>
        </p:spPr>
        <p:txBody>
          <a:bodyPr wrap="square" rtlCol="0">
            <a:spAutoFit/>
          </a:bodyPr>
          <a:lstStyle/>
          <a:p>
            <a:r>
              <a:rPr lang="en-US" sz="3000" dirty="0" smtClean="0">
                <a:solidFill>
                  <a:schemeClr val="bg1"/>
                </a:solidFill>
              </a:rPr>
              <a:t>Smoothing scale used in the study </a:t>
            </a:r>
            <a:endParaRPr lang="en-US" sz="3000" dirty="0">
              <a:solidFill>
                <a:schemeClr val="bg1"/>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9000" y="1447800"/>
            <a:ext cx="8482076" cy="5394960"/>
          </a:xfrm>
          <a:prstGeom prst="rect">
            <a:avLst/>
          </a:prstGeom>
        </p:spPr>
      </p:pic>
      <p:sp>
        <p:nvSpPr>
          <p:cNvPr id="5" name="Title 1"/>
          <p:cNvSpPr txBox="1">
            <a:spLocks/>
          </p:cNvSpPr>
          <p:nvPr/>
        </p:nvSpPr>
        <p:spPr bwMode="auto">
          <a:xfrm>
            <a:off x="0" y="0"/>
            <a:ext cx="13004800" cy="914401"/>
          </a:xfrm>
          <a:prstGeom prst="rect">
            <a:avLst/>
          </a:prstGeom>
          <a:solidFill>
            <a:schemeClr val="bg1">
              <a:alpha val="25000"/>
            </a:schemeClr>
          </a:solidFill>
          <a:ln w="12700">
            <a:noFill/>
            <a:miter lim="800000"/>
            <a:headEnd/>
            <a:tailEnd/>
          </a:ln>
        </p:spPr>
        <p:txBody>
          <a:bodyPr vert="horz" wrap="square" lIns="50777" tIns="50777" rIns="50777" bIns="50777" numCol="1" anchor="b" anchorCtr="0" compatLnSpc="1">
            <a:prstTxWarp prst="textNoShape">
              <a:avLst/>
            </a:prstTxWarp>
          </a:bodyPr>
          <a:lstStyle/>
          <a:p>
            <a:pPr algn="ctr" defTabSz="914025" eaLnBrk="0" hangingPunct="0">
              <a:defRPr/>
            </a:pPr>
            <a:r>
              <a:rPr lang="en-US" sz="5000" kern="0" dirty="0" smtClean="0">
                <a:solidFill>
                  <a:schemeClr val="bg1"/>
                </a:solidFill>
                <a:latin typeface="+mj-lt"/>
                <a:ea typeface="+mj-ea"/>
                <a:cs typeface="+mj-cs"/>
              </a:rPr>
              <a:t>Heat kernel s</a:t>
            </a:r>
            <a:r>
              <a:rPr lang="en-US" sz="5000" kern="0" dirty="0" smtClean="0">
                <a:solidFill>
                  <a:schemeClr val="bg1"/>
                </a:solidFill>
                <a:latin typeface="+mj-lt"/>
                <a:ea typeface="+mj-ea"/>
                <a:cs typeface="+mj-cs"/>
              </a:rPr>
              <a:t>moothing </a:t>
            </a:r>
            <a:r>
              <a:rPr lang="en-US" sz="5000" kern="0" dirty="0" smtClean="0">
                <a:solidFill>
                  <a:schemeClr val="bg1"/>
                </a:solidFill>
                <a:latin typeface="+mj-lt"/>
                <a:ea typeface="+mj-ea"/>
                <a:cs typeface="+mj-cs"/>
              </a:rPr>
              <a:t>on hippocampus surface</a:t>
            </a:r>
            <a:r>
              <a:rPr lang="en-US" sz="5000" kern="0" dirty="0" smtClean="0">
                <a:solidFill>
                  <a:schemeClr val="bg1"/>
                </a:solidFill>
                <a:latin typeface="+mj-lt"/>
                <a:ea typeface="+mj-ea"/>
                <a:cs typeface="+mj-cs"/>
              </a:rPr>
              <a:t> </a:t>
            </a:r>
            <a:endParaRPr lang="en-US" sz="5000" kern="0" dirty="0" smtClean="0">
              <a:solidFill>
                <a:schemeClr val="bg1"/>
              </a:solidFill>
              <a:latin typeface="+mj-lt"/>
              <a:ea typeface="+mj-ea"/>
              <a:cs typeface="+mj-cs"/>
            </a:endParaRPr>
          </a:p>
        </p:txBody>
      </p:sp>
      <p:sp>
        <p:nvSpPr>
          <p:cNvPr id="6" name="TextBox 5"/>
          <p:cNvSpPr txBox="1"/>
          <p:nvPr/>
        </p:nvSpPr>
        <p:spPr>
          <a:xfrm>
            <a:off x="2844800" y="7010400"/>
            <a:ext cx="3124200" cy="1477328"/>
          </a:xfrm>
          <a:prstGeom prst="rect">
            <a:avLst/>
          </a:prstGeom>
          <a:noFill/>
        </p:spPr>
        <p:txBody>
          <a:bodyPr wrap="square" rtlCol="0">
            <a:spAutoFit/>
          </a:bodyPr>
          <a:lstStyle/>
          <a:p>
            <a:r>
              <a:rPr lang="en-US" sz="3000" dirty="0" smtClean="0">
                <a:solidFill>
                  <a:srgbClr val="000000"/>
                </a:solidFill>
              </a:rPr>
              <a:t>Original deformation field</a:t>
            </a:r>
          </a:p>
          <a:p>
            <a:endParaRPr lang="en-US" sz="3000" dirty="0">
              <a:solidFill>
                <a:srgbClr val="000000"/>
              </a:solidFill>
            </a:endParaRPr>
          </a:p>
        </p:txBody>
      </p:sp>
      <p:sp>
        <p:nvSpPr>
          <p:cNvPr id="7" name="TextBox 6"/>
          <p:cNvSpPr txBox="1"/>
          <p:nvPr/>
        </p:nvSpPr>
        <p:spPr>
          <a:xfrm>
            <a:off x="7721600" y="6934200"/>
            <a:ext cx="3124200" cy="1938992"/>
          </a:xfrm>
          <a:prstGeom prst="rect">
            <a:avLst/>
          </a:prstGeom>
          <a:noFill/>
        </p:spPr>
        <p:txBody>
          <a:bodyPr wrap="square" rtlCol="0">
            <a:spAutoFit/>
          </a:bodyPr>
          <a:lstStyle/>
          <a:p>
            <a:r>
              <a:rPr lang="en-US" sz="3000" dirty="0" smtClean="0">
                <a:solidFill>
                  <a:srgbClr val="000000"/>
                </a:solidFill>
              </a:rPr>
              <a:t>Heat kernel smoothing with</a:t>
            </a:r>
            <a:r>
              <a:rPr lang="en-US" sz="3000" dirty="0" smtClean="0">
                <a:solidFill>
                  <a:srgbClr val="000000"/>
                </a:solidFill>
              </a:rPr>
              <a:t> bandwidth = 1</a:t>
            </a:r>
            <a:endParaRPr lang="en-US" sz="3000" dirty="0" smtClean="0">
              <a:solidFill>
                <a:srgbClr val="000000"/>
              </a:solidFill>
            </a:endParaRPr>
          </a:p>
          <a:p>
            <a:endParaRPr lang="en-US" sz="3000" dirty="0">
              <a:solidFill>
                <a:srgbClr val="000000"/>
              </a:solidFil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latex-image-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78200" y="3810000"/>
            <a:ext cx="6632819" cy="704850"/>
          </a:xfrm>
          <a:prstGeom prst="rect">
            <a:avLst/>
          </a:prstGeom>
        </p:spPr>
      </p:pic>
      <p:pic>
        <p:nvPicPr>
          <p:cNvPr id="7" name="Picture 6"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244600" y="6096000"/>
            <a:ext cx="10630829" cy="762000"/>
          </a:xfrm>
          <a:prstGeom prst="rect">
            <a:avLst/>
          </a:prstGeom>
        </p:spPr>
      </p:pic>
      <p:sp>
        <p:nvSpPr>
          <p:cNvPr id="9" name="TextBox 8"/>
          <p:cNvSpPr txBox="1"/>
          <p:nvPr/>
        </p:nvSpPr>
        <p:spPr>
          <a:xfrm>
            <a:off x="4140200" y="1676400"/>
            <a:ext cx="6390441" cy="754053"/>
          </a:xfrm>
          <a:prstGeom prst="rect">
            <a:avLst/>
          </a:prstGeom>
          <a:noFill/>
        </p:spPr>
        <p:txBody>
          <a:bodyPr wrap="none" rtlCol="0">
            <a:spAutoFit/>
          </a:bodyPr>
          <a:lstStyle/>
          <a:p>
            <a:r>
              <a:rPr lang="en-US" i="1" dirty="0" err="1" smtClean="0"/>
              <a:t>i</a:t>
            </a:r>
            <a:r>
              <a:rPr lang="en-US" dirty="0" err="1" smtClean="0"/>
              <a:t>-th</a:t>
            </a:r>
            <a:r>
              <a:rPr lang="en-US" dirty="0" smtClean="0"/>
              <a:t> subject, </a:t>
            </a:r>
            <a:r>
              <a:rPr lang="en-US" i="1" dirty="0" err="1" smtClean="0"/>
              <a:t>j</a:t>
            </a:r>
            <a:r>
              <a:rPr lang="en-US" dirty="0" err="1" smtClean="0"/>
              <a:t>-th</a:t>
            </a:r>
            <a:r>
              <a:rPr lang="en-US" dirty="0" smtClean="0"/>
              <a:t> scan (</a:t>
            </a:r>
            <a:r>
              <a:rPr lang="en-US" i="1" dirty="0" err="1" smtClean="0"/>
              <a:t>j</a:t>
            </a:r>
            <a:r>
              <a:rPr lang="en-US" dirty="0" smtClean="0"/>
              <a:t>=1,2) </a:t>
            </a:r>
            <a:endParaRPr lang="en-US" dirty="0"/>
          </a:p>
        </p:txBody>
      </p:sp>
      <p:pic>
        <p:nvPicPr>
          <p:cNvPr id="10" name="Picture 9"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540000" y="1828800"/>
            <a:ext cx="838200" cy="628650"/>
          </a:xfrm>
          <a:prstGeom prst="rect">
            <a:avLst/>
          </a:prstGeom>
        </p:spPr>
      </p:pic>
      <p:sp>
        <p:nvSpPr>
          <p:cNvPr id="11" name="TextBox 10"/>
          <p:cNvSpPr txBox="1"/>
          <p:nvPr/>
        </p:nvSpPr>
        <p:spPr>
          <a:xfrm>
            <a:off x="1397000" y="2971800"/>
            <a:ext cx="4065423" cy="754053"/>
          </a:xfrm>
          <a:prstGeom prst="rect">
            <a:avLst/>
          </a:prstGeom>
          <a:noFill/>
        </p:spPr>
        <p:txBody>
          <a:bodyPr wrap="none" rtlCol="0">
            <a:spAutoFit/>
          </a:bodyPr>
          <a:lstStyle/>
          <a:p>
            <a:r>
              <a:rPr lang="en-US" i="1" dirty="0" smtClean="0"/>
              <a:t>Fixed effect model:</a:t>
            </a:r>
            <a:endParaRPr lang="en-US" dirty="0"/>
          </a:p>
        </p:txBody>
      </p:sp>
      <p:sp>
        <p:nvSpPr>
          <p:cNvPr id="12" name="TextBox 11"/>
          <p:cNvSpPr txBox="1"/>
          <p:nvPr/>
        </p:nvSpPr>
        <p:spPr>
          <a:xfrm>
            <a:off x="1397000" y="5257800"/>
            <a:ext cx="4283789" cy="754053"/>
          </a:xfrm>
          <a:prstGeom prst="rect">
            <a:avLst/>
          </a:prstGeom>
          <a:noFill/>
        </p:spPr>
        <p:txBody>
          <a:bodyPr wrap="none" rtlCol="0">
            <a:spAutoFit/>
          </a:bodyPr>
          <a:lstStyle/>
          <a:p>
            <a:r>
              <a:rPr lang="en-US" i="1" dirty="0" smtClean="0"/>
              <a:t>Mixed effect model:</a:t>
            </a:r>
            <a:endParaRPr lang="en-US" dirty="0"/>
          </a:p>
        </p:txBody>
      </p:sp>
      <p:sp>
        <p:nvSpPr>
          <p:cNvPr id="13" name="TextBox 12"/>
          <p:cNvSpPr txBox="1"/>
          <p:nvPr/>
        </p:nvSpPr>
        <p:spPr>
          <a:xfrm>
            <a:off x="635000" y="7620000"/>
            <a:ext cx="11933582" cy="754053"/>
          </a:xfrm>
          <a:prstGeom prst="rect">
            <a:avLst/>
          </a:prstGeom>
          <a:noFill/>
        </p:spPr>
        <p:txBody>
          <a:bodyPr wrap="none" rtlCol="0">
            <a:spAutoFit/>
          </a:bodyPr>
          <a:lstStyle/>
          <a:p>
            <a:r>
              <a:rPr lang="en-US" dirty="0" smtClean="0"/>
              <a:t>Each subject has its own growth intercept and slope.</a:t>
            </a:r>
            <a:endParaRPr lang="en-US" dirty="0"/>
          </a:p>
        </p:txBody>
      </p:sp>
      <p:cxnSp>
        <p:nvCxnSpPr>
          <p:cNvPr id="16" name="Straight Connector 15"/>
          <p:cNvCxnSpPr/>
          <p:nvPr/>
        </p:nvCxnSpPr>
        <p:spPr bwMode="auto">
          <a:xfrm rot="5400000">
            <a:off x="7569200" y="6019800"/>
            <a:ext cx="1295400" cy="990600"/>
          </a:xfrm>
          <a:prstGeom prst="line">
            <a:avLst/>
          </a:prstGeom>
          <a:blipFill dpi="0" rotWithShape="0">
            <a:blip r:embed="rId8"/>
            <a:srcRect/>
            <a:tile tx="0" ty="0" sx="100000" sy="100000" flip="none" algn="tl"/>
          </a:blipFill>
          <a:ln w="25400"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rot="16200000" flipV="1">
            <a:off x="7759700" y="6057900"/>
            <a:ext cx="1143000" cy="914400"/>
          </a:xfrm>
          <a:prstGeom prst="line">
            <a:avLst/>
          </a:prstGeom>
          <a:blipFill dpi="0" rotWithShape="0">
            <a:blip r:embed="rId8"/>
            <a:srcRect/>
            <a:tile tx="0" ty="0" sx="100000" sy="100000" flip="none" algn="tl"/>
          </a:blipFill>
          <a:ln w="25400" cap="flat" cmpd="sng" algn="ctr">
            <a:solidFill>
              <a:srgbClr val="FF0000"/>
            </a:solidFill>
            <a:prstDash val="solid"/>
            <a:round/>
            <a:headEnd type="none" w="med" len="med"/>
            <a:tailEnd type="none" w="med" len="med"/>
          </a:ln>
          <a:effectLst/>
        </p:spPr>
      </p:cxnSp>
      <p:sp>
        <p:nvSpPr>
          <p:cNvPr id="22" name="Title 1"/>
          <p:cNvSpPr>
            <a:spLocks noGrp="1"/>
          </p:cNvSpPr>
          <p:nvPr>
            <p:ph type="title"/>
          </p:nvPr>
        </p:nvSpPr>
        <p:spPr>
          <a:xfrm>
            <a:off x="1" y="1"/>
            <a:ext cx="7569199" cy="914400"/>
          </a:xfrm>
          <a:solidFill>
            <a:schemeClr val="tx1">
              <a:alpha val="79000"/>
            </a:schemeClr>
          </a:solidFill>
        </p:spPr>
        <p:txBody>
          <a:bodyPr/>
          <a:lstStyle/>
          <a:p>
            <a:r>
              <a:rPr lang="en-US" sz="5700" dirty="0" smtClean="0">
                <a:solidFill>
                  <a:srgbClr val="000000"/>
                </a:solidFill>
              </a:rPr>
              <a:t>Mixed Effect Modeling</a:t>
            </a:r>
            <a:endParaRPr lang="en-US" sz="5700" dirty="0">
              <a:solidFill>
                <a:srgbClr val="000000"/>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53258" y="2402276"/>
            <a:ext cx="11102618" cy="3302000"/>
          </a:xfrm>
        </p:spPr>
        <p:txBody>
          <a:bodyPr/>
          <a:lstStyle/>
          <a:p>
            <a:r>
              <a:rPr lang="en-US" sz="7700" dirty="0" smtClean="0">
                <a:latin typeface="Arial"/>
                <a:cs typeface="Arial"/>
              </a:rPr>
              <a:t>Results</a:t>
            </a:r>
            <a:endParaRPr lang="en-US" sz="7700" dirty="0">
              <a:latin typeface="Arial"/>
              <a:cs typeface="Aria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0" y="990601"/>
            <a:ext cx="13004800" cy="7848600"/>
          </a:xfrm>
          <a:prstGeom prst="rect">
            <a:avLst/>
          </a:prstGeom>
          <a:noFill/>
          <a:ln w="9525">
            <a:noFill/>
            <a:miter lim="800000"/>
            <a:headEnd/>
            <a:tailEnd/>
          </a:ln>
        </p:spPr>
      </p:pic>
      <p:sp>
        <p:nvSpPr>
          <p:cNvPr id="5" name="TextBox 4"/>
          <p:cNvSpPr txBox="1"/>
          <p:nvPr/>
        </p:nvSpPr>
        <p:spPr>
          <a:xfrm>
            <a:off x="1" y="1"/>
            <a:ext cx="10699823" cy="748921"/>
          </a:xfrm>
          <a:prstGeom prst="rect">
            <a:avLst/>
          </a:prstGeom>
          <a:solidFill>
            <a:schemeClr val="bg2">
              <a:alpha val="60000"/>
            </a:schemeClr>
          </a:solidFill>
        </p:spPr>
        <p:txBody>
          <a:bodyPr wrap="none" lIns="91435" tIns="45718" rIns="91435" bIns="45718" rtlCol="0">
            <a:spAutoFit/>
          </a:bodyPr>
          <a:lstStyle/>
          <a:p>
            <a:r>
              <a:rPr lang="en-US" dirty="0" smtClean="0">
                <a:solidFill>
                  <a:srgbClr val="000000"/>
                </a:solidFill>
              </a:rPr>
              <a:t>Effect of family income on hippocampus growth</a:t>
            </a:r>
            <a:endParaRPr lang="en-US" dirty="0">
              <a:solidFill>
                <a:srgbClr val="000000"/>
              </a:solidFill>
            </a:endParaRPr>
          </a:p>
        </p:txBody>
      </p:sp>
      <p:sp>
        <p:nvSpPr>
          <p:cNvPr id="6" name="TextBox 5"/>
          <p:cNvSpPr txBox="1"/>
          <p:nvPr/>
        </p:nvSpPr>
        <p:spPr>
          <a:xfrm>
            <a:off x="406400" y="1981200"/>
            <a:ext cx="2819401" cy="1138773"/>
          </a:xfrm>
          <a:prstGeom prst="rect">
            <a:avLst/>
          </a:prstGeom>
          <a:noFill/>
        </p:spPr>
        <p:txBody>
          <a:bodyPr wrap="square" lIns="91435" tIns="45718" rIns="91435" bIns="45718" rtlCol="0">
            <a:spAutoFit/>
          </a:bodyPr>
          <a:lstStyle/>
          <a:p>
            <a:r>
              <a:rPr lang="en-US" sz="3400" i="1" dirty="0" smtClean="0">
                <a:solidFill>
                  <a:srgbClr val="000000"/>
                </a:solidFill>
              </a:rPr>
              <a:t>Right hippocampus</a:t>
            </a:r>
            <a:endParaRPr lang="en-US" sz="3400" i="1" dirty="0">
              <a:solidFill>
                <a:srgbClr val="000000"/>
              </a:solidFill>
            </a:endParaRPr>
          </a:p>
        </p:txBody>
      </p:sp>
      <p:sp>
        <p:nvSpPr>
          <p:cNvPr id="7" name="TextBox 6"/>
          <p:cNvSpPr txBox="1"/>
          <p:nvPr/>
        </p:nvSpPr>
        <p:spPr>
          <a:xfrm>
            <a:off x="9148647" y="9184217"/>
            <a:ext cx="3856153" cy="569383"/>
          </a:xfrm>
          <a:prstGeom prst="rect">
            <a:avLst/>
          </a:prstGeom>
          <a:noFill/>
        </p:spPr>
        <p:txBody>
          <a:bodyPr wrap="none" lIns="91435" tIns="45718" rIns="91435" bIns="45718" rtlCol="0">
            <a:spAutoFit/>
          </a:bodyPr>
          <a:lstStyle/>
          <a:p>
            <a:r>
              <a:rPr lang="en-US" sz="3100" i="1" dirty="0" smtClean="0">
                <a:solidFill>
                  <a:srgbClr val="000000"/>
                </a:solidFill>
              </a:rPr>
              <a:t>Chung et al. HBM </a:t>
            </a:r>
            <a:r>
              <a:rPr lang="en-US" sz="3100" i="1" dirty="0" smtClean="0">
                <a:solidFill>
                  <a:srgbClr val="000000"/>
                </a:solidFill>
              </a:rPr>
              <a:t>2011</a:t>
            </a:r>
            <a:r>
              <a:rPr lang="en-US" sz="3100" i="1" dirty="0" smtClean="0">
                <a:solidFill>
                  <a:srgbClr val="000000"/>
                </a:solidFill>
              </a:rPr>
              <a:t> </a:t>
            </a:r>
            <a:endParaRPr lang="en-US" sz="3100" i="1" dirty="0">
              <a:solidFill>
                <a:srgbClr val="000000"/>
              </a:solidFill>
            </a:endParaRPr>
          </a:p>
        </p:txBody>
      </p:sp>
      <p:sp>
        <p:nvSpPr>
          <p:cNvPr id="8" name="Rectangle 7"/>
          <p:cNvSpPr/>
          <p:nvPr/>
        </p:nvSpPr>
        <p:spPr>
          <a:xfrm>
            <a:off x="0" y="8458200"/>
            <a:ext cx="1984905" cy="516037"/>
          </a:xfrm>
          <a:prstGeom prst="rect">
            <a:avLst/>
          </a:prstGeom>
        </p:spPr>
        <p:txBody>
          <a:bodyPr wrap="square" lIns="130046" tIns="65023" rIns="130046" bIns="65023">
            <a:spAutoFit/>
          </a:bodyPr>
          <a:lstStyle/>
          <a:p>
            <a:r>
              <a:rPr lang="en-US" sz="2500" dirty="0" err="1" smtClean="0">
                <a:solidFill>
                  <a:srgbClr val="000000"/>
                </a:solidFill>
              </a:rPr>
              <a:t>pvalue</a:t>
            </a:r>
            <a:r>
              <a:rPr lang="en-US" sz="2500" dirty="0" smtClean="0">
                <a:solidFill>
                  <a:srgbClr val="000000"/>
                </a:solidFill>
              </a:rPr>
              <a:t> = 0.05</a:t>
            </a:r>
            <a:endParaRPr lang="en-US" sz="2500" dirty="0">
              <a:solidFill>
                <a:srgbClr val="000000"/>
              </a:solidFill>
            </a:endParaRPr>
          </a:p>
        </p:txBody>
      </p:sp>
      <p:sp>
        <p:nvSpPr>
          <p:cNvPr id="9" name="Rectangle 8"/>
          <p:cNvSpPr/>
          <p:nvPr/>
        </p:nvSpPr>
        <p:spPr>
          <a:xfrm>
            <a:off x="10644062" y="3581400"/>
            <a:ext cx="2360738" cy="531426"/>
          </a:xfrm>
          <a:prstGeom prst="rect">
            <a:avLst/>
          </a:prstGeom>
          <a:solidFill>
            <a:srgbClr val="FFFFFF"/>
          </a:solidFill>
        </p:spPr>
        <p:txBody>
          <a:bodyPr wrap="square" lIns="130046" tIns="65023" rIns="130046" bIns="65023">
            <a:spAutoFit/>
          </a:bodyPr>
          <a:lstStyle/>
          <a:p>
            <a:r>
              <a:rPr lang="en-US" sz="2600" dirty="0" err="1" smtClean="0">
                <a:solidFill>
                  <a:srgbClr val="000000"/>
                </a:solidFill>
              </a:rPr>
              <a:t>pvalue</a:t>
            </a:r>
            <a:r>
              <a:rPr lang="en-US" sz="2600" dirty="0" smtClean="0">
                <a:solidFill>
                  <a:srgbClr val="000000"/>
                </a:solidFill>
              </a:rPr>
              <a:t> = 0.025</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1092200" y="3810000"/>
            <a:ext cx="10591800" cy="2839750"/>
          </a:xfrm>
          <a:prstGeom prst="rect">
            <a:avLst/>
          </a:prstGeom>
        </p:spPr>
        <p:txBody>
          <a:bodyPr wrap="square" lIns="130046" tIns="65023" rIns="130046" bIns="65023">
            <a:spAutoFit/>
          </a:bodyPr>
          <a:lstStyle/>
          <a:p>
            <a:r>
              <a:rPr lang="en-US" sz="4400" dirty="0" smtClean="0">
                <a:solidFill>
                  <a:srgbClr val="000000"/>
                </a:solidFill>
              </a:rPr>
              <a:t>    Low income level </a:t>
            </a:r>
          </a:p>
          <a:p>
            <a:r>
              <a:rPr lang="en-US" sz="4400" dirty="0" err="1" smtClean="0">
                <a:solidFill>
                  <a:srgbClr val="000000"/>
                </a:solidFill>
                <a:sym typeface="Wingdings"/>
              </a:rPr>
              <a:t></a:t>
            </a:r>
            <a:r>
              <a:rPr lang="en-US" sz="4400" dirty="0" smtClean="0">
                <a:solidFill>
                  <a:srgbClr val="000000"/>
                </a:solidFill>
                <a:sym typeface="Wingdings"/>
              </a:rPr>
              <a:t> </a:t>
            </a:r>
            <a:r>
              <a:rPr lang="en-US" sz="4400" dirty="0" smtClean="0">
                <a:solidFill>
                  <a:srgbClr val="000000"/>
                </a:solidFill>
              </a:rPr>
              <a:t>Adverse </a:t>
            </a:r>
            <a:r>
              <a:rPr lang="en-US" sz="4400" dirty="0" smtClean="0">
                <a:solidFill>
                  <a:srgbClr val="000000"/>
                </a:solidFill>
              </a:rPr>
              <a:t>environment </a:t>
            </a:r>
            <a:endParaRPr lang="en-US" sz="4400" dirty="0" smtClean="0">
              <a:solidFill>
                <a:srgbClr val="000000"/>
              </a:solidFill>
            </a:endParaRPr>
          </a:p>
          <a:p>
            <a:pPr>
              <a:buFont typeface="Wingdings" charset="2"/>
              <a:buChar char="à"/>
            </a:pPr>
            <a:r>
              <a:rPr lang="en-US" sz="4400" dirty="0" smtClean="0">
                <a:solidFill>
                  <a:srgbClr val="000000"/>
                </a:solidFill>
              </a:rPr>
              <a:t> Stress </a:t>
            </a:r>
          </a:p>
          <a:p>
            <a:r>
              <a:rPr lang="en-US" sz="4400" dirty="0" err="1" smtClean="0">
                <a:solidFill>
                  <a:srgbClr val="000000"/>
                </a:solidFill>
                <a:sym typeface="Wingdings"/>
              </a:rPr>
              <a:t></a:t>
            </a:r>
            <a:r>
              <a:rPr lang="en-US" sz="4400" dirty="0" smtClean="0">
                <a:solidFill>
                  <a:srgbClr val="000000"/>
                </a:solidFill>
                <a:sym typeface="Wingdings"/>
              </a:rPr>
              <a:t> Abnormal </a:t>
            </a:r>
            <a:r>
              <a:rPr lang="en-US" sz="4400" dirty="0" smtClean="0">
                <a:solidFill>
                  <a:srgbClr val="000000"/>
                </a:solidFill>
                <a:sym typeface="Wingdings"/>
              </a:rPr>
              <a:t>hippocampus growth</a:t>
            </a:r>
          </a:p>
        </p:txBody>
      </p:sp>
      <p:sp>
        <p:nvSpPr>
          <p:cNvPr id="14" name="TextBox 13"/>
          <p:cNvSpPr txBox="1"/>
          <p:nvPr/>
        </p:nvSpPr>
        <p:spPr>
          <a:xfrm>
            <a:off x="863600" y="838200"/>
            <a:ext cx="3048000" cy="815584"/>
          </a:xfrm>
          <a:prstGeom prst="rect">
            <a:avLst/>
          </a:prstGeom>
          <a:solidFill>
            <a:schemeClr val="tx1">
              <a:lumMod val="75000"/>
              <a:alpha val="30000"/>
            </a:schemeClr>
          </a:solidFill>
        </p:spPr>
        <p:txBody>
          <a:bodyPr wrap="square" lIns="91415" tIns="45708" rIns="91415" bIns="45708" rtlCol="0">
            <a:spAutoFit/>
          </a:bodyPr>
          <a:lstStyle/>
          <a:p>
            <a:r>
              <a:rPr lang="en-US" sz="4700" dirty="0" smtClean="0">
                <a:solidFill>
                  <a:schemeClr val="bg1"/>
                </a:solidFill>
              </a:rPr>
              <a:t>Conclusion</a:t>
            </a:r>
            <a:endParaRPr lang="en-US" sz="4700"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2133600"/>
            <a:ext cx="11102618" cy="3302000"/>
          </a:xfrm>
        </p:spPr>
        <p:txBody>
          <a:bodyPr/>
          <a:lstStyle/>
          <a:p>
            <a:r>
              <a:rPr lang="en-US" sz="7700" dirty="0" smtClean="0">
                <a:latin typeface="Arial"/>
                <a:cs typeface="Arial"/>
              </a:rPr>
              <a:t>Next Project</a:t>
            </a:r>
            <a:endParaRPr lang="en-US" sz="7700" dirty="0">
              <a:latin typeface="Arial"/>
              <a:cs typeface="Aria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2475" y="1213871"/>
            <a:ext cx="10431534" cy="6202843"/>
          </a:xfrm>
          <a:prstGeom prst="rect">
            <a:avLst/>
          </a:prstGeom>
        </p:spPr>
      </p:pic>
      <p:sp>
        <p:nvSpPr>
          <p:cNvPr id="5" name="TextBox 4"/>
          <p:cNvSpPr txBox="1"/>
          <p:nvPr/>
        </p:nvSpPr>
        <p:spPr>
          <a:xfrm>
            <a:off x="751389" y="447850"/>
            <a:ext cx="9241283" cy="762258"/>
          </a:xfrm>
          <a:prstGeom prst="rect">
            <a:avLst/>
          </a:prstGeom>
          <a:noFill/>
        </p:spPr>
        <p:txBody>
          <a:bodyPr wrap="none" lIns="130046" tIns="65023" rIns="130046" bIns="65023" rtlCol="0">
            <a:spAutoFit/>
          </a:bodyPr>
          <a:lstStyle/>
          <a:p>
            <a:r>
              <a:rPr lang="en-US" sz="4100" dirty="0" smtClean="0">
                <a:solidFill>
                  <a:schemeClr val="bg1"/>
                </a:solidFill>
              </a:rPr>
              <a:t>Second </a:t>
            </a:r>
            <a:r>
              <a:rPr lang="en-US" sz="4100" dirty="0" err="1" smtClean="0">
                <a:solidFill>
                  <a:schemeClr val="bg1"/>
                </a:solidFill>
              </a:rPr>
              <a:t>eigenfunction</a:t>
            </a:r>
            <a:r>
              <a:rPr lang="en-US" sz="4100" dirty="0" smtClean="0">
                <a:solidFill>
                  <a:schemeClr val="bg1"/>
                </a:solidFill>
              </a:rPr>
              <a:t> of elongated objects</a:t>
            </a:r>
            <a:endParaRPr lang="en-US" sz="4100" dirty="0">
              <a:solidFill>
                <a:schemeClr val="bg1"/>
              </a:solidFill>
            </a:endParaRPr>
          </a:p>
        </p:txBody>
      </p:sp>
      <p:sp>
        <p:nvSpPr>
          <p:cNvPr id="7" name="TextBox 6"/>
          <p:cNvSpPr txBox="1"/>
          <p:nvPr/>
        </p:nvSpPr>
        <p:spPr>
          <a:xfrm>
            <a:off x="1182475" y="7416715"/>
            <a:ext cx="11614009" cy="2024142"/>
          </a:xfrm>
          <a:prstGeom prst="rect">
            <a:avLst/>
          </a:prstGeom>
          <a:noFill/>
        </p:spPr>
        <p:txBody>
          <a:bodyPr wrap="square" lIns="130046" tIns="65023" rIns="130046" bIns="65023" rtlCol="0">
            <a:spAutoFit/>
          </a:bodyPr>
          <a:lstStyle/>
          <a:p>
            <a:r>
              <a:rPr lang="en-US" sz="4100" i="1" dirty="0" smtClean="0">
                <a:solidFill>
                  <a:schemeClr val="bg1"/>
                </a:solidFill>
              </a:rPr>
              <a:t>Hot spot conjecture in differential geometry:</a:t>
            </a:r>
          </a:p>
          <a:p>
            <a:r>
              <a:rPr lang="en-US" sz="4100" dirty="0" smtClean="0">
                <a:solidFill>
                  <a:schemeClr val="bg1"/>
                </a:solidFill>
              </a:rPr>
              <a:t>Min and max of the second </a:t>
            </a:r>
            <a:r>
              <a:rPr lang="en-US" sz="4100" dirty="0" err="1" smtClean="0">
                <a:solidFill>
                  <a:schemeClr val="bg1"/>
                </a:solidFill>
              </a:rPr>
              <a:t>eigenfunction</a:t>
            </a:r>
            <a:r>
              <a:rPr lang="en-US" sz="4100" dirty="0" smtClean="0">
                <a:solidFill>
                  <a:schemeClr val="bg1"/>
                </a:solidFill>
              </a:rPr>
              <a:t> always occur at the extreme end points or boundary</a:t>
            </a:r>
            <a:endParaRPr lang="en-US" sz="4100" dirty="0">
              <a:solidFill>
                <a:schemeClr val="bg1"/>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atex-image-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2425982"/>
            <a:ext cx="13004800" cy="1408853"/>
          </a:xfrm>
          <a:prstGeom prst="rect">
            <a:avLst/>
          </a:prstGeom>
        </p:spPr>
      </p:pic>
      <p:sp>
        <p:nvSpPr>
          <p:cNvPr id="5" name="TextBox 4"/>
          <p:cNvSpPr txBox="1"/>
          <p:nvPr/>
        </p:nvSpPr>
        <p:spPr>
          <a:xfrm>
            <a:off x="401098" y="487680"/>
            <a:ext cx="12266991" cy="897340"/>
          </a:xfrm>
          <a:prstGeom prst="rect">
            <a:avLst/>
          </a:prstGeom>
          <a:noFill/>
        </p:spPr>
        <p:txBody>
          <a:bodyPr wrap="none" lIns="130046" tIns="65023" rIns="130046" bIns="65023" rtlCol="0">
            <a:spAutoFit/>
          </a:bodyPr>
          <a:lstStyle/>
          <a:p>
            <a:r>
              <a:rPr lang="en-US" sz="5000" i="1" dirty="0" smtClean="0"/>
              <a:t>Rauch’s hot spot conjecture unsolved since 1974:</a:t>
            </a:r>
            <a:endParaRPr lang="en-US" sz="5000" i="1" dirty="0"/>
          </a:p>
        </p:txBody>
      </p:sp>
      <p:sp>
        <p:nvSpPr>
          <p:cNvPr id="6" name="TextBox 5"/>
          <p:cNvSpPr txBox="1"/>
          <p:nvPr/>
        </p:nvSpPr>
        <p:spPr>
          <a:xfrm>
            <a:off x="3236527" y="5288760"/>
            <a:ext cx="2853831" cy="1138089"/>
          </a:xfrm>
          <a:prstGeom prst="rect">
            <a:avLst/>
          </a:prstGeom>
          <a:noFill/>
        </p:spPr>
        <p:txBody>
          <a:bodyPr wrap="square" lIns="130046" tIns="65023" rIns="130046" bIns="65023" rtlCol="0">
            <a:spAutoFit/>
          </a:bodyPr>
          <a:lstStyle/>
          <a:p>
            <a:r>
              <a:rPr lang="en-US" sz="3300" dirty="0" smtClean="0"/>
              <a:t>Mean signal over manifold</a:t>
            </a:r>
            <a:endParaRPr lang="en-US" sz="3300" dirty="0"/>
          </a:p>
        </p:txBody>
      </p:sp>
      <p:sp>
        <p:nvSpPr>
          <p:cNvPr id="7" name="TextBox 6"/>
          <p:cNvSpPr txBox="1"/>
          <p:nvPr/>
        </p:nvSpPr>
        <p:spPr>
          <a:xfrm>
            <a:off x="10602524" y="5288759"/>
            <a:ext cx="2402276" cy="634704"/>
          </a:xfrm>
          <a:prstGeom prst="rect">
            <a:avLst/>
          </a:prstGeom>
          <a:noFill/>
        </p:spPr>
        <p:txBody>
          <a:bodyPr wrap="square" lIns="130046" tIns="65023" rIns="130046" bIns="65023" rtlCol="0">
            <a:spAutoFit/>
          </a:bodyPr>
          <a:lstStyle/>
          <a:p>
            <a:r>
              <a:rPr lang="en-US" sz="3300" dirty="0" smtClean="0"/>
              <a:t>Error term</a:t>
            </a:r>
            <a:endParaRPr lang="en-US" sz="3300" dirty="0"/>
          </a:p>
        </p:txBody>
      </p:sp>
      <p:cxnSp>
        <p:nvCxnSpPr>
          <p:cNvPr id="9" name="Straight Arrow Connector 8"/>
          <p:cNvCxnSpPr/>
          <p:nvPr/>
        </p:nvCxnSpPr>
        <p:spPr bwMode="auto">
          <a:xfrm rot="5400000" flipH="1" flipV="1">
            <a:off x="4216363" y="4688235"/>
            <a:ext cx="894162" cy="1"/>
          </a:xfrm>
          <a:prstGeom prst="straightConnector1">
            <a:avLst/>
          </a:prstGeom>
          <a:blipFill dpi="0" rotWithShape="0">
            <a:blip r:embed="rId4"/>
            <a:srcRect/>
            <a:tile tx="0" ty="0" sx="100000" sy="100000" flip="none" algn="tl"/>
          </a:blipFill>
          <a:ln w="38100" cap="flat" cmpd="sng" algn="ctr">
            <a:solidFill>
              <a:srgbClr val="3366FF"/>
            </a:solidFill>
            <a:prstDash val="sysDash"/>
            <a:round/>
            <a:headEnd type="none" w="med" len="med"/>
            <a:tailEnd type="arrow" w="med" len="med"/>
          </a:ln>
          <a:effectLst/>
        </p:spPr>
      </p:cxnSp>
      <p:cxnSp>
        <p:nvCxnSpPr>
          <p:cNvPr id="12" name="Straight Arrow Connector 11"/>
          <p:cNvCxnSpPr/>
          <p:nvPr/>
        </p:nvCxnSpPr>
        <p:spPr bwMode="auto">
          <a:xfrm rot="5400000" flipH="1" flipV="1">
            <a:off x="11871358" y="4688237"/>
            <a:ext cx="894164" cy="1"/>
          </a:xfrm>
          <a:prstGeom prst="straightConnector1">
            <a:avLst/>
          </a:prstGeom>
          <a:blipFill dpi="0" rotWithShape="0">
            <a:blip r:embed="rId4"/>
            <a:srcRect/>
            <a:tile tx="0" ty="0" sx="100000" sy="100000" flip="none" algn="tl"/>
          </a:blipFill>
          <a:ln w="38100" cap="flat" cmpd="sng" algn="ctr">
            <a:solidFill>
              <a:srgbClr val="3366FF"/>
            </a:solidFill>
            <a:prstDash val="sysDash"/>
            <a:round/>
            <a:headEnd type="none" w="med" len="med"/>
            <a:tailEnd type="arrow" w="med" len="med"/>
          </a:ln>
          <a:effectLst/>
        </p:spPr>
      </p:cxnSp>
      <p:cxnSp>
        <p:nvCxnSpPr>
          <p:cNvPr id="14" name="Straight Connector 13"/>
          <p:cNvCxnSpPr/>
          <p:nvPr/>
        </p:nvCxnSpPr>
        <p:spPr bwMode="auto">
          <a:xfrm>
            <a:off x="1300479" y="7034109"/>
            <a:ext cx="7855940" cy="2258"/>
          </a:xfrm>
          <a:prstGeom prst="line">
            <a:avLst/>
          </a:prstGeom>
          <a:blipFill dpi="0" rotWithShape="0">
            <a:blip r:embed="rId4"/>
            <a:srcRect/>
            <a:tile tx="0" ty="0" sx="100000" sy="100000" flip="none" algn="tl"/>
          </a:blipFill>
          <a:ln w="57150" cap="flat" cmpd="sng" algn="ctr">
            <a:solidFill>
              <a:srgbClr val="3366FF"/>
            </a:solidFill>
            <a:prstDash val="solid"/>
            <a:round/>
            <a:headEnd type="none" w="med" len="med"/>
            <a:tailEnd type="none" w="med" len="med"/>
          </a:ln>
          <a:effectLst/>
        </p:spPr>
      </p:cxnSp>
      <p:cxnSp>
        <p:nvCxnSpPr>
          <p:cNvPr id="21" name="Straight Arrow Connector 20"/>
          <p:cNvCxnSpPr/>
          <p:nvPr/>
        </p:nvCxnSpPr>
        <p:spPr bwMode="auto">
          <a:xfrm rot="5400000" flipH="1" flipV="1">
            <a:off x="7762765" y="5635939"/>
            <a:ext cx="2789567" cy="2257"/>
          </a:xfrm>
          <a:prstGeom prst="straightConnector1">
            <a:avLst/>
          </a:prstGeom>
          <a:blipFill dpi="0" rotWithShape="0">
            <a:blip r:embed="rId4"/>
            <a:srcRect/>
            <a:tile tx="0" ty="0" sx="100000" sy="100000" flip="none" algn="tl"/>
          </a:blipFill>
          <a:ln w="57150" cap="flat" cmpd="sng" algn="ctr">
            <a:solidFill>
              <a:srgbClr val="3366FF"/>
            </a:solidFill>
            <a:prstDash val="solid"/>
            <a:round/>
            <a:headEnd type="none" w="med" len="med"/>
            <a:tailEnd type="arrow" w="med" len="med"/>
          </a:ln>
          <a:effectLst/>
        </p:spPr>
      </p:cxnSp>
      <p:cxnSp>
        <p:nvCxnSpPr>
          <p:cNvPr id="25" name="Straight Arrow Connector 24"/>
          <p:cNvCxnSpPr/>
          <p:nvPr/>
        </p:nvCxnSpPr>
        <p:spPr bwMode="auto">
          <a:xfrm rot="5400000" flipH="1" flipV="1">
            <a:off x="-95434" y="5634808"/>
            <a:ext cx="2789567" cy="2257"/>
          </a:xfrm>
          <a:prstGeom prst="straightConnector1">
            <a:avLst/>
          </a:prstGeom>
          <a:blipFill dpi="0" rotWithShape="0">
            <a:blip r:embed="rId4"/>
            <a:srcRect/>
            <a:tile tx="0" ty="0" sx="100000" sy="100000" flip="none" algn="tl"/>
          </a:blipFill>
          <a:ln w="57150" cap="flat" cmpd="sng" algn="ctr">
            <a:solidFill>
              <a:srgbClr val="3366FF"/>
            </a:solidFill>
            <a:prstDash val="solid"/>
            <a:round/>
            <a:headEnd type="none" w="med" len="med"/>
            <a:tailEnd type="arrow" w="med" len="med"/>
          </a:ln>
          <a:effectLst/>
        </p:spPr>
      </p:cxnSp>
      <p:sp>
        <p:nvSpPr>
          <p:cNvPr id="27" name="TextBox 26"/>
          <p:cNvSpPr txBox="1"/>
          <p:nvPr/>
        </p:nvSpPr>
        <p:spPr>
          <a:xfrm>
            <a:off x="1016000" y="7315200"/>
            <a:ext cx="8651806" cy="1269407"/>
          </a:xfrm>
          <a:prstGeom prst="rect">
            <a:avLst/>
          </a:prstGeom>
          <a:noFill/>
        </p:spPr>
        <p:txBody>
          <a:bodyPr wrap="square" lIns="130046" tIns="65023" rIns="130046" bIns="65023" rtlCol="0">
            <a:spAutoFit/>
          </a:bodyPr>
          <a:lstStyle/>
          <a:p>
            <a:r>
              <a:rPr lang="en-US" sz="3700" dirty="0" smtClean="0"/>
              <a:t>The heat kernel smoothing asymptotically behaves like the second </a:t>
            </a:r>
            <a:r>
              <a:rPr lang="en-US" sz="3700" dirty="0" err="1" smtClean="0"/>
              <a:t>eigenfunction</a:t>
            </a:r>
            <a:r>
              <a:rPr lang="en-US" sz="3700" dirty="0" smtClean="0"/>
              <a:t>.</a:t>
            </a:r>
            <a:endParaRPr lang="en-US" sz="37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711200" y="1371600"/>
            <a:ext cx="11582400" cy="7848304"/>
          </a:xfrm>
          <a:prstGeom prst="rect">
            <a:avLst/>
          </a:prstGeom>
        </p:spPr>
        <p:txBody>
          <a:bodyPr wrap="square">
            <a:spAutoFit/>
          </a:bodyPr>
          <a:lstStyle/>
          <a:p>
            <a:pPr algn="just"/>
            <a:r>
              <a:rPr lang="en-US" sz="3600" dirty="0" smtClean="0"/>
              <a:t>We present a novel kernel smoothing framework on an arbitrary manifold using the Laplace-Beltrami </a:t>
            </a:r>
            <a:r>
              <a:rPr lang="en-US" sz="3600" dirty="0" err="1" smtClean="0"/>
              <a:t>eigenfunctions</a:t>
            </a:r>
            <a:r>
              <a:rPr lang="en-US" sz="3600" dirty="0" smtClean="0"/>
              <a:t>. The </a:t>
            </a:r>
            <a:r>
              <a:rPr lang="en-US" sz="3600" dirty="0" smtClean="0"/>
              <a:t>Green’s </a:t>
            </a:r>
            <a:r>
              <a:rPr lang="en-US" sz="3600" dirty="0" smtClean="0"/>
              <a:t>function of an isotropic diffusion equation on a manifold is analytically represented first using the </a:t>
            </a:r>
            <a:r>
              <a:rPr lang="en-US" sz="3600" dirty="0" err="1" smtClean="0"/>
              <a:t>eigenfunctions</a:t>
            </a:r>
            <a:r>
              <a:rPr lang="en-US" sz="3600" dirty="0" smtClean="0"/>
              <a:t> of the Laplace-</a:t>
            </a:r>
            <a:r>
              <a:rPr lang="en-US" sz="3600" dirty="0" err="1" smtClean="0"/>
              <a:t>Beltraimi</a:t>
            </a:r>
            <a:r>
              <a:rPr lang="en-US" sz="3600" dirty="0" smtClean="0"/>
              <a:t> operator. The </a:t>
            </a:r>
            <a:r>
              <a:rPr lang="en-US" sz="3600" dirty="0" smtClean="0"/>
              <a:t>Green’s </a:t>
            </a:r>
            <a:r>
              <a:rPr lang="en-US" sz="3600" dirty="0" smtClean="0"/>
              <a:t>function is then used in constructing heat kernel smoothing analytically. Unlike many previous diffusion based smoothing approaches developed for manifolds data, diffusion is analytically solved avoiding various numerical instability and inaccuracy issues. Our method is compared to a widely used iterative kernel smoothing technique in brain imaging to show significant improvement in numerical accuracy. The proposed framework is illustrated with longitudinally collected hippocampus surfaces.</a:t>
            </a:r>
            <a:endParaRPr lang="en-US" sz="3600" dirty="0"/>
          </a:p>
        </p:txBody>
      </p:sp>
      <p:sp>
        <p:nvSpPr>
          <p:cNvPr id="5" name="TextBox 4"/>
          <p:cNvSpPr txBox="1"/>
          <p:nvPr/>
        </p:nvSpPr>
        <p:spPr>
          <a:xfrm>
            <a:off x="711200" y="457200"/>
            <a:ext cx="2102834" cy="754053"/>
          </a:xfrm>
          <a:prstGeom prst="rect">
            <a:avLst/>
          </a:prstGeom>
          <a:noFill/>
        </p:spPr>
        <p:txBody>
          <a:bodyPr wrap="none" rtlCol="0">
            <a:spAutoFit/>
          </a:bodyPr>
          <a:lstStyle/>
          <a:p>
            <a:r>
              <a:rPr lang="en-US" dirty="0" smtClean="0">
                <a:solidFill>
                  <a:srgbClr val="FFFF66"/>
                </a:solidFill>
              </a:rPr>
              <a:t>Abstract</a:t>
            </a:r>
            <a:endParaRPr lang="en-US" dirty="0">
              <a:solidFill>
                <a:srgbClr val="FFFF66"/>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Title 1"/>
          <p:cNvSpPr>
            <a:spLocks noGrp="1"/>
          </p:cNvSpPr>
          <p:nvPr>
            <p:ph type="title"/>
          </p:nvPr>
        </p:nvSpPr>
        <p:spPr>
          <a:xfrm>
            <a:off x="1168399" y="0"/>
            <a:ext cx="9525001" cy="1066800"/>
          </a:xfrm>
        </p:spPr>
        <p:txBody>
          <a:bodyPr/>
          <a:lstStyle/>
          <a:p>
            <a:r>
              <a:rPr lang="en-US" sz="6800" dirty="0" smtClean="0"/>
              <a:t>Thank you</a:t>
            </a:r>
          </a:p>
        </p:txBody>
      </p:sp>
      <p:sp>
        <p:nvSpPr>
          <p:cNvPr id="4" name="Rectangle 3"/>
          <p:cNvSpPr/>
          <p:nvPr/>
        </p:nvSpPr>
        <p:spPr>
          <a:xfrm>
            <a:off x="1016000" y="8077200"/>
            <a:ext cx="11506200" cy="1294453"/>
          </a:xfrm>
          <a:prstGeom prst="rect">
            <a:avLst/>
          </a:prstGeom>
        </p:spPr>
        <p:txBody>
          <a:bodyPr wrap="square" lIns="91435" tIns="45718" rIns="91435" bIns="45718">
            <a:spAutoFit/>
          </a:bodyPr>
          <a:lstStyle/>
          <a:p>
            <a:pPr marL="382569">
              <a:lnSpc>
                <a:spcPct val="90000"/>
              </a:lnSpc>
            </a:pPr>
            <a:r>
              <a:rPr lang="en-US" dirty="0" smtClean="0">
                <a:solidFill>
                  <a:schemeClr val="tx1"/>
                </a:solidFill>
                <a:latin typeface="American Typewriter"/>
                <a:ea typeface="Arial" charset="0"/>
                <a:cs typeface="American Typewriter"/>
                <a:sym typeface="Arial" charset="0"/>
              </a:rPr>
              <a:t>MATLAB codes can be downloaded from</a:t>
            </a:r>
          </a:p>
          <a:p>
            <a:pPr marL="382569">
              <a:lnSpc>
                <a:spcPct val="90000"/>
              </a:lnSpc>
            </a:pPr>
            <a:r>
              <a:rPr lang="en-US" dirty="0" err="1" smtClean="0">
                <a:solidFill>
                  <a:srgbClr val="FFFF66"/>
                </a:solidFill>
                <a:latin typeface="American Typewriter"/>
                <a:ea typeface="Arial" charset="0"/>
                <a:cs typeface="American Typewriter"/>
                <a:sym typeface="Arial" charset="0"/>
              </a:rPr>
              <a:t>www.stat.wisc.edu/~mchung</a:t>
            </a:r>
            <a:endParaRPr lang="en-US" dirty="0">
              <a:solidFill>
                <a:srgbClr val="FFFF66"/>
              </a:solidFill>
              <a:latin typeface="American Typewriter"/>
              <a:ea typeface="Arial" charset="0"/>
              <a:cs typeface="American Typewriter"/>
              <a:sym typeface="Arial" charset="0"/>
            </a:endParaRPr>
          </a:p>
        </p:txBody>
      </p:sp>
      <p:pic>
        <p:nvPicPr>
          <p:cNvPr id="5" name="Picture 4" descr="2010122000584_0.jpg"/>
          <p:cNvPicPr>
            <a:picLocks noChangeAspect="1"/>
          </p:cNvPicPr>
          <p:nvPr/>
        </p:nvPicPr>
        <p:blipFill>
          <a:blip r:embed="rId2"/>
          <a:stretch>
            <a:fillRect/>
          </a:stretch>
        </p:blipFill>
        <p:spPr>
          <a:xfrm>
            <a:off x="1778001" y="1295401"/>
            <a:ext cx="9080914" cy="6483349"/>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10076" y="3070579"/>
            <a:ext cx="11734795" cy="2380827"/>
          </a:xfrm>
        </p:spPr>
        <p:txBody>
          <a:bodyPr/>
          <a:lstStyle/>
          <a:p>
            <a:r>
              <a:rPr lang="en-US" sz="5700" dirty="0" smtClean="0">
                <a:solidFill>
                  <a:srgbClr val="FFFF00"/>
                </a:solidFill>
                <a:latin typeface="American Typewriter"/>
                <a:cs typeface="American Typewriter"/>
              </a:rPr>
              <a:t/>
            </a:r>
            <a:br>
              <a:rPr lang="en-US" sz="5700" dirty="0" smtClean="0">
                <a:solidFill>
                  <a:srgbClr val="FFFF00"/>
                </a:solidFill>
                <a:latin typeface="American Typewriter"/>
                <a:cs typeface="American Typewriter"/>
              </a:rPr>
            </a:br>
            <a:r>
              <a:rPr lang="en-US" sz="5700" dirty="0" smtClean="0">
                <a:solidFill>
                  <a:srgbClr val="FFFF00"/>
                </a:solidFill>
                <a:latin typeface="American Typewriter"/>
                <a:cs typeface="American Typewriter"/>
              </a:rPr>
              <a:t/>
            </a:r>
            <a:br>
              <a:rPr lang="en-US" sz="5700" dirty="0" smtClean="0">
                <a:solidFill>
                  <a:srgbClr val="FFFF00"/>
                </a:solidFill>
                <a:latin typeface="American Typewriter"/>
                <a:cs typeface="American Typewriter"/>
              </a:rPr>
            </a:br>
            <a:r>
              <a:rPr lang="en-US" sz="5700" dirty="0" smtClean="0">
                <a:solidFill>
                  <a:srgbClr val="FFFF00"/>
                </a:solidFill>
                <a:latin typeface="American Typewriter"/>
                <a:cs typeface="American Typewriter"/>
              </a:rPr>
              <a:t/>
            </a:r>
            <a:br>
              <a:rPr lang="en-US" sz="5700" dirty="0" smtClean="0">
                <a:solidFill>
                  <a:srgbClr val="FFFF00"/>
                </a:solidFill>
                <a:latin typeface="American Typewriter"/>
                <a:cs typeface="American Typewriter"/>
              </a:rPr>
            </a:br>
            <a:r>
              <a:rPr lang="en-US" sz="5700" dirty="0" smtClean="0">
                <a:solidFill>
                  <a:srgbClr val="FFFF00"/>
                </a:solidFill>
                <a:latin typeface="American Typewriter"/>
                <a:cs typeface="American Typewriter"/>
              </a:rPr>
              <a:t/>
            </a:r>
            <a:br>
              <a:rPr lang="en-US" sz="5700" dirty="0" smtClean="0">
                <a:solidFill>
                  <a:srgbClr val="FFFF00"/>
                </a:solidFill>
                <a:latin typeface="American Typewriter"/>
                <a:cs typeface="American Typewriter"/>
              </a:rPr>
            </a:br>
            <a:r>
              <a:rPr lang="en-US" sz="5700" dirty="0" smtClean="0">
                <a:solidFill>
                  <a:srgbClr val="FFFF00"/>
                </a:solidFill>
                <a:latin typeface="American Typewriter"/>
                <a:cs typeface="American Typewriter"/>
              </a:rPr>
              <a:t/>
            </a:r>
            <a:br>
              <a:rPr lang="en-US" sz="5700" dirty="0" smtClean="0">
                <a:solidFill>
                  <a:srgbClr val="FFFF00"/>
                </a:solidFill>
                <a:latin typeface="American Typewriter"/>
                <a:cs typeface="American Typewriter"/>
              </a:rPr>
            </a:br>
            <a:r>
              <a:rPr lang="en-US" sz="5700" dirty="0" smtClean="0">
                <a:solidFill>
                  <a:srgbClr val="FFFF00"/>
                </a:solidFill>
                <a:latin typeface="American Typewriter"/>
                <a:cs typeface="American Typewriter"/>
              </a:rPr>
              <a:t/>
            </a:r>
            <a:br>
              <a:rPr lang="en-US" sz="5700" dirty="0" smtClean="0">
                <a:solidFill>
                  <a:srgbClr val="FFFF00"/>
                </a:solidFill>
                <a:latin typeface="American Typewriter"/>
                <a:cs typeface="American Typewriter"/>
              </a:rPr>
            </a:br>
            <a:r>
              <a:rPr lang="en-US" sz="5700" dirty="0" smtClean="0">
                <a:solidFill>
                  <a:srgbClr val="FFFF00"/>
                </a:solidFill>
                <a:latin typeface="American Typewriter"/>
                <a:cs typeface="American Typewriter"/>
              </a:rPr>
              <a:t/>
            </a:r>
            <a:br>
              <a:rPr lang="en-US" sz="5700" dirty="0" smtClean="0">
                <a:solidFill>
                  <a:srgbClr val="FFFF00"/>
                </a:solidFill>
                <a:latin typeface="American Typewriter"/>
                <a:cs typeface="American Typewriter"/>
              </a:rPr>
            </a:br>
            <a:r>
              <a:rPr lang="en-US" sz="5700" dirty="0" smtClean="0">
                <a:solidFill>
                  <a:srgbClr val="FFFF00"/>
                </a:solidFill>
                <a:latin typeface="American Typewriter"/>
                <a:cs typeface="American Typewriter"/>
              </a:rPr>
              <a:t>Effect of family income on hippocampus growth</a:t>
            </a:r>
            <a:r>
              <a:rPr lang="en-US" sz="7000" dirty="0" smtClean="0">
                <a:solidFill>
                  <a:srgbClr val="FFFF00"/>
                </a:solidFill>
              </a:rPr>
              <a:t/>
            </a:r>
            <a:br>
              <a:rPr lang="en-US" sz="7000" dirty="0" smtClean="0">
                <a:solidFill>
                  <a:srgbClr val="FFFF00"/>
                </a:solidFill>
              </a:rPr>
            </a:br>
            <a:r>
              <a:rPr lang="en-US" sz="7000" dirty="0" smtClean="0">
                <a:solidFill>
                  <a:srgbClr val="FFFF00"/>
                </a:solidFill>
              </a:rPr>
              <a:t/>
            </a:r>
            <a:br>
              <a:rPr lang="en-US" sz="7000" dirty="0" smtClean="0">
                <a:solidFill>
                  <a:srgbClr val="FFFF00"/>
                </a:solidFill>
              </a:rPr>
            </a:br>
            <a:r>
              <a:rPr lang="en-US" sz="7000" dirty="0" smtClean="0">
                <a:solidFill>
                  <a:srgbClr val="FFFF00"/>
                </a:solidFill>
              </a:rPr>
              <a:t/>
            </a:r>
            <a:br>
              <a:rPr lang="en-US" sz="7000" dirty="0" smtClean="0">
                <a:solidFill>
                  <a:srgbClr val="FFFF00"/>
                </a:solidFill>
              </a:rPr>
            </a:br>
            <a:r>
              <a:rPr lang="en-US" sz="7000" dirty="0" smtClean="0">
                <a:solidFill>
                  <a:srgbClr val="FFFF00"/>
                </a:solidFill>
              </a:rPr>
              <a:t> </a:t>
            </a:r>
            <a:endParaRPr lang="en-US" sz="7000" dirty="0">
              <a:solidFill>
                <a:srgbClr val="FFFF00"/>
              </a:solidFill>
            </a:endParaRPr>
          </a:p>
        </p:txBody>
      </p:sp>
      <p:sp>
        <p:nvSpPr>
          <p:cNvPr id="3" name="Rectangle 2"/>
          <p:cNvSpPr/>
          <p:nvPr/>
        </p:nvSpPr>
        <p:spPr>
          <a:xfrm>
            <a:off x="558800" y="3352800"/>
            <a:ext cx="12039600" cy="5194240"/>
          </a:xfrm>
          <a:prstGeom prst="rect">
            <a:avLst/>
          </a:prstGeom>
        </p:spPr>
        <p:txBody>
          <a:bodyPr wrap="square" lIns="130046" tIns="65023" rIns="130046" bIns="65023">
            <a:spAutoFit/>
          </a:bodyPr>
          <a:lstStyle/>
          <a:p>
            <a:r>
              <a:rPr lang="en-US" sz="4700" dirty="0" smtClean="0"/>
              <a:t>86 teens from high income family (&gt; $75000)</a:t>
            </a:r>
          </a:p>
          <a:p>
            <a:r>
              <a:rPr lang="en-US" sz="4700" dirty="0" smtClean="0"/>
              <a:t>mean age = 12+/- 4 </a:t>
            </a:r>
            <a:r>
              <a:rPr lang="en-US" sz="4700" dirty="0" smtClean="0"/>
              <a:t>years</a:t>
            </a:r>
          </a:p>
          <a:p>
            <a:endParaRPr lang="en-US" sz="4700" dirty="0" smtClean="0"/>
          </a:p>
          <a:p>
            <a:r>
              <a:rPr lang="en-US" sz="4700" dirty="0" smtClean="0"/>
              <a:t>38 teens from low income family (&lt; $35000)</a:t>
            </a:r>
          </a:p>
          <a:p>
            <a:r>
              <a:rPr lang="en-US" sz="4700" dirty="0" smtClean="0"/>
              <a:t>mean age= 12 +/- 4 years old</a:t>
            </a:r>
          </a:p>
          <a:p>
            <a:endParaRPr lang="en-US" sz="4700" dirty="0" smtClean="0"/>
          </a:p>
          <a:p>
            <a:r>
              <a:rPr lang="en-US" sz="4700" dirty="0" smtClean="0"/>
              <a:t>Each subject has  multiple </a:t>
            </a:r>
            <a:r>
              <a:rPr lang="en-US" sz="4700" dirty="0" smtClean="0"/>
              <a:t>scans (1-2 scans).</a:t>
            </a:r>
            <a:endParaRPr lang="en-US" sz="4700" dirty="0" smtClean="0"/>
          </a:p>
        </p:txBody>
      </p:sp>
    </p:spTree>
  </p:cSld>
  <p:clrMapOvr>
    <a:masterClrMapping/>
  </p:clrMapOv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53258" y="2402276"/>
            <a:ext cx="11102618" cy="3302000"/>
          </a:xfrm>
        </p:spPr>
        <p:txBody>
          <a:bodyPr/>
          <a:lstStyle/>
          <a:p>
            <a:r>
              <a:rPr lang="en-US" sz="7700" dirty="0" smtClean="0">
                <a:latin typeface="Arial"/>
                <a:cs typeface="Arial"/>
              </a:rPr>
              <a:t>Image Processing</a:t>
            </a:r>
            <a:endParaRPr lang="en-US" sz="7700" dirty="0">
              <a:latin typeface="Arial"/>
              <a:cs typeface="Aria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096615"/>
            <a:ext cx="13024307" cy="5672959"/>
          </a:xfrm>
          <a:prstGeom prst="rect">
            <a:avLst/>
          </a:prstGeom>
        </p:spPr>
      </p:pic>
      <p:sp>
        <p:nvSpPr>
          <p:cNvPr id="5" name="TextBox 4"/>
          <p:cNvSpPr txBox="1"/>
          <p:nvPr/>
        </p:nvSpPr>
        <p:spPr>
          <a:xfrm>
            <a:off x="0" y="6"/>
            <a:ext cx="13024307" cy="1538838"/>
          </a:xfrm>
          <a:prstGeom prst="rect">
            <a:avLst/>
          </a:prstGeom>
          <a:solidFill>
            <a:schemeClr val="tx1">
              <a:lumMod val="75000"/>
            </a:schemeClr>
          </a:solidFill>
        </p:spPr>
        <p:txBody>
          <a:bodyPr wrap="square" lIns="91396" tIns="45698" rIns="91396" bIns="45698" rtlCol="0">
            <a:spAutoFit/>
          </a:bodyPr>
          <a:lstStyle/>
          <a:p>
            <a:r>
              <a:rPr lang="en-US" sz="4700" dirty="0" smtClean="0">
                <a:solidFill>
                  <a:schemeClr val="bg1"/>
                </a:solidFill>
              </a:rPr>
              <a:t>Image registration</a:t>
            </a:r>
          </a:p>
          <a:p>
            <a:r>
              <a:rPr lang="en-US" sz="4700" dirty="0" smtClean="0">
                <a:solidFill>
                  <a:schemeClr val="bg1"/>
                </a:solidFill>
              </a:rPr>
              <a:t>Deformation from the template to a subject.</a:t>
            </a:r>
          </a:p>
        </p:txBody>
      </p:sp>
    </p:spTree>
  </p:cSld>
  <p:clrMapOvr>
    <a:masterClrMapping/>
  </p:clrMapOv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extBox 15"/>
          <p:cNvSpPr txBox="1"/>
          <p:nvPr/>
        </p:nvSpPr>
        <p:spPr>
          <a:xfrm>
            <a:off x="2211254" y="2240242"/>
            <a:ext cx="1829972" cy="4470913"/>
          </a:xfrm>
          <a:prstGeom prst="rect">
            <a:avLst/>
          </a:prstGeom>
          <a:noFill/>
        </p:spPr>
        <p:txBody>
          <a:bodyPr wrap="none" lIns="129992" tIns="64997" rIns="129992" bIns="64997" rtlCol="0">
            <a:spAutoFit/>
          </a:bodyPr>
          <a:lstStyle/>
          <a:p>
            <a:r>
              <a:rPr lang="en-US" sz="4700" dirty="0" smtClean="0"/>
              <a:t>Scan 1</a:t>
            </a:r>
          </a:p>
          <a:p>
            <a:endParaRPr lang="en-US" sz="4700" dirty="0" smtClean="0"/>
          </a:p>
          <a:p>
            <a:endParaRPr lang="en-US" sz="4700" dirty="0" smtClean="0"/>
          </a:p>
          <a:p>
            <a:endParaRPr lang="en-US" sz="4700" dirty="0" smtClean="0"/>
          </a:p>
          <a:p>
            <a:r>
              <a:rPr lang="en-US" sz="4700" dirty="0" smtClean="0"/>
              <a:t>Scan 2</a:t>
            </a:r>
          </a:p>
          <a:p>
            <a:endParaRPr lang="en-US" sz="4700" dirty="0"/>
          </a:p>
        </p:txBody>
      </p:sp>
      <p:sp>
        <p:nvSpPr>
          <p:cNvPr id="17" name="TextBox 16"/>
          <p:cNvSpPr txBox="1"/>
          <p:nvPr/>
        </p:nvSpPr>
        <p:spPr>
          <a:xfrm>
            <a:off x="8459061" y="4274568"/>
            <a:ext cx="1900196" cy="656559"/>
          </a:xfrm>
          <a:prstGeom prst="rect">
            <a:avLst/>
          </a:prstGeom>
          <a:noFill/>
        </p:spPr>
        <p:txBody>
          <a:bodyPr wrap="none" lIns="129992" tIns="64997" rIns="129992" bIns="64997" rtlCol="0">
            <a:spAutoFit/>
          </a:bodyPr>
          <a:lstStyle/>
          <a:p>
            <a:r>
              <a:rPr lang="en-US" sz="3400" dirty="0" smtClean="0"/>
              <a:t>Template</a:t>
            </a:r>
            <a:endParaRPr lang="en-US" sz="3400" dirty="0"/>
          </a:p>
        </p:txBody>
      </p:sp>
      <p:cxnSp>
        <p:nvCxnSpPr>
          <p:cNvPr id="19" name="Straight Arrow Connector 18"/>
          <p:cNvCxnSpPr/>
          <p:nvPr/>
        </p:nvCxnSpPr>
        <p:spPr>
          <a:xfrm rot="10800000">
            <a:off x="4228051" y="2864644"/>
            <a:ext cx="3958828" cy="1561023"/>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740400" y="2743200"/>
            <a:ext cx="1817467" cy="792983"/>
          </a:xfrm>
          <a:prstGeom prst="rect">
            <a:avLst/>
          </a:prstGeom>
          <a:noFill/>
        </p:spPr>
        <p:txBody>
          <a:bodyPr wrap="none" lIns="129992" tIns="64997" rIns="129992" bIns="64997" rtlCol="0">
            <a:spAutoFit/>
          </a:bodyPr>
          <a:lstStyle/>
          <a:p>
            <a:r>
              <a:rPr lang="en-US" dirty="0" smtClean="0"/>
              <a:t>warp 1</a:t>
            </a:r>
            <a:endParaRPr lang="en-US" dirty="0"/>
          </a:p>
        </p:txBody>
      </p:sp>
      <p:cxnSp>
        <p:nvCxnSpPr>
          <p:cNvPr id="22" name="Straight Arrow Connector 21"/>
          <p:cNvCxnSpPr/>
          <p:nvPr/>
        </p:nvCxnSpPr>
        <p:spPr>
          <a:xfrm rot="10800000" flipV="1">
            <a:off x="4228048" y="4931117"/>
            <a:ext cx="3958828" cy="609562"/>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H="1">
            <a:off x="2377137" y="4160526"/>
            <a:ext cx="1541201" cy="1"/>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37602" y="7119615"/>
            <a:ext cx="11818642" cy="612786"/>
          </a:xfrm>
          <a:prstGeom prst="rect">
            <a:avLst/>
          </a:prstGeom>
          <a:noFill/>
        </p:spPr>
        <p:txBody>
          <a:bodyPr wrap="square" lIns="129992" tIns="64997" rIns="129992" bIns="64997" rtlCol="0">
            <a:spAutoFit/>
          </a:bodyPr>
          <a:lstStyle/>
          <a:p>
            <a:r>
              <a:rPr lang="en-US" sz="3100" dirty="0" smtClean="0"/>
              <a:t>Deformation form the template to Scan2 is given by warp1 + warp2.</a:t>
            </a:r>
          </a:p>
        </p:txBody>
      </p:sp>
      <p:sp>
        <p:nvSpPr>
          <p:cNvPr id="30" name="TextBox 29"/>
          <p:cNvSpPr txBox="1"/>
          <p:nvPr/>
        </p:nvSpPr>
        <p:spPr>
          <a:xfrm>
            <a:off x="3284251" y="3900395"/>
            <a:ext cx="1664261" cy="792983"/>
          </a:xfrm>
          <a:prstGeom prst="rect">
            <a:avLst/>
          </a:prstGeom>
          <a:noFill/>
        </p:spPr>
        <p:txBody>
          <a:bodyPr wrap="none" lIns="129992" tIns="64997" rIns="129992" bIns="64997" rtlCol="0">
            <a:spAutoFit/>
          </a:bodyPr>
          <a:lstStyle/>
          <a:p>
            <a:r>
              <a:rPr lang="en-US" dirty="0" smtClean="0"/>
              <a:t>warp2</a:t>
            </a:r>
            <a:endParaRPr lang="en-US" dirty="0"/>
          </a:p>
        </p:txBody>
      </p:sp>
      <p:sp>
        <p:nvSpPr>
          <p:cNvPr id="11" name="TextBox 10"/>
          <p:cNvSpPr txBox="1"/>
          <p:nvPr/>
        </p:nvSpPr>
        <p:spPr>
          <a:xfrm>
            <a:off x="1" y="5"/>
            <a:ext cx="7492999" cy="815568"/>
          </a:xfrm>
          <a:prstGeom prst="rect">
            <a:avLst/>
          </a:prstGeom>
          <a:solidFill>
            <a:schemeClr val="tx1">
              <a:lumMod val="75000"/>
              <a:alpha val="85000"/>
            </a:schemeClr>
          </a:solidFill>
        </p:spPr>
        <p:txBody>
          <a:bodyPr wrap="square" lIns="91401" tIns="45700" rIns="91401" bIns="45700" rtlCol="0">
            <a:spAutoFit/>
          </a:bodyPr>
          <a:lstStyle/>
          <a:p>
            <a:r>
              <a:rPr lang="en-US" sz="4700" dirty="0" smtClean="0">
                <a:solidFill>
                  <a:schemeClr val="bg1"/>
                </a:solidFill>
              </a:rPr>
              <a:t>Longitudinal</a:t>
            </a:r>
            <a:r>
              <a:rPr lang="en-US" sz="4700" dirty="0" smtClean="0">
                <a:solidFill>
                  <a:schemeClr val="bg1"/>
                </a:solidFill>
              </a:rPr>
              <a:t> image processing</a:t>
            </a:r>
            <a:endParaRPr lang="en-US" sz="47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 y="2438402"/>
            <a:ext cx="12989200" cy="4940646"/>
          </a:xfrm>
          <a:prstGeom prst="rect">
            <a:avLst/>
          </a:prstGeom>
        </p:spPr>
      </p:pic>
      <p:sp>
        <p:nvSpPr>
          <p:cNvPr id="6" name="TextBox 5"/>
          <p:cNvSpPr txBox="1"/>
          <p:nvPr/>
        </p:nvSpPr>
        <p:spPr>
          <a:xfrm>
            <a:off x="0" y="12"/>
            <a:ext cx="13004800" cy="815563"/>
          </a:xfrm>
          <a:prstGeom prst="rect">
            <a:avLst/>
          </a:prstGeom>
          <a:solidFill>
            <a:schemeClr val="tx1">
              <a:lumMod val="75000"/>
            </a:schemeClr>
          </a:solidFill>
        </p:spPr>
        <p:txBody>
          <a:bodyPr wrap="square" lIns="91396" tIns="45698" rIns="91396" bIns="45698" rtlCol="0">
            <a:spAutoFit/>
          </a:bodyPr>
          <a:lstStyle/>
          <a:p>
            <a:r>
              <a:rPr lang="en-US" sz="4700" dirty="0" smtClean="0">
                <a:solidFill>
                  <a:schemeClr val="bg1"/>
                </a:solidFill>
              </a:rPr>
              <a:t>Manual hippocampus segmentation on MRI template</a:t>
            </a:r>
            <a:r>
              <a:rPr lang="en-US" sz="4700" dirty="0" smtClean="0">
                <a:solidFill>
                  <a:schemeClr val="bg1"/>
                </a:solidFill>
              </a:rPr>
              <a:t>  </a:t>
            </a:r>
            <a:endParaRPr lang="en-US" sz="4700" dirty="0">
              <a:solidFill>
                <a:schemeClr val="bg1"/>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3112" y="1401826"/>
            <a:ext cx="11364078" cy="8122682"/>
          </a:xfrm>
          <a:prstGeom prst="rect">
            <a:avLst/>
          </a:prstGeom>
        </p:spPr>
      </p:pic>
      <p:sp>
        <p:nvSpPr>
          <p:cNvPr id="5" name="TextBox 4"/>
          <p:cNvSpPr txBox="1"/>
          <p:nvPr/>
        </p:nvSpPr>
        <p:spPr>
          <a:xfrm>
            <a:off x="433493" y="315355"/>
            <a:ext cx="9056944" cy="854591"/>
          </a:xfrm>
          <a:prstGeom prst="rect">
            <a:avLst/>
          </a:prstGeom>
          <a:noFill/>
        </p:spPr>
        <p:txBody>
          <a:bodyPr wrap="none" lIns="130046" tIns="65023" rIns="130046" bIns="65023" rtlCol="0">
            <a:spAutoFit/>
          </a:bodyPr>
          <a:lstStyle/>
          <a:p>
            <a:r>
              <a:rPr lang="en-US" sz="4700" dirty="0" err="1" smtClean="0">
                <a:solidFill>
                  <a:schemeClr val="bg1"/>
                </a:solidFill>
              </a:rPr>
              <a:t>Subcortical</a:t>
            </a:r>
            <a:r>
              <a:rPr lang="en-US" sz="4700" dirty="0" smtClean="0">
                <a:solidFill>
                  <a:schemeClr val="bg1"/>
                </a:solidFill>
              </a:rPr>
              <a:t> structures: hippocampus</a:t>
            </a:r>
            <a:endParaRPr lang="en-US" sz="4700" dirty="0">
              <a:solidFill>
                <a:schemeClr val="bg1"/>
              </a:solidFill>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28" charset="0"/>
            <a:ea typeface="ヒラギノ角ゴ Pro W3" pitchFamily="28" charset="-128"/>
            <a:cs typeface="ヒラギノ角ゴ Pro W3" pitchFamily="28" charset="-128"/>
            <a:sym typeface="Gill Sans" pitchFamily="2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50127</TotalTime>
  <Pages>0</Pages>
  <Words>670</Words>
  <Characters>0</Characters>
  <Application>Microsoft Macintosh PowerPoint</Application>
  <PresentationFormat>Custom</PresentationFormat>
  <Lines>0</Lines>
  <Paragraphs>130</Paragraphs>
  <Slides>30</Slides>
  <Notes>2</Notes>
  <HiddenSlides>0</HiddenSlides>
  <MMClips>0</MMClips>
  <ScaleCrop>false</ScaleCrop>
  <HeadingPairs>
    <vt:vector size="4" baseType="variant">
      <vt:variant>
        <vt:lpstr>Design Template</vt:lpstr>
      </vt:variant>
      <vt:variant>
        <vt:i4>16</vt:i4>
      </vt:variant>
      <vt:variant>
        <vt:lpstr>Slide Titles</vt:lpstr>
      </vt:variant>
      <vt:variant>
        <vt:i4>30</vt:i4>
      </vt:variant>
    </vt:vector>
  </HeadingPairs>
  <TitlesOfParts>
    <vt:vector size="46" baseType="lpstr">
      <vt:lpstr>Title &amp; Subtitle</vt:lpstr>
      <vt:lpstr>Title - Center</vt:lpstr>
      <vt:lpstr>Title &amp; 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Bullets</vt:lpstr>
      <vt:lpstr>1_Photo - Vertical Reflection</vt:lpstr>
      <vt:lpstr>2_Title &amp; Subtitle</vt:lpstr>
      <vt:lpstr>    </vt:lpstr>
      <vt:lpstr>Slide 2</vt:lpstr>
      <vt:lpstr>Slide 3</vt:lpstr>
      <vt:lpstr>       Effect of family income on hippocampus growth    </vt:lpstr>
      <vt:lpstr>Image Processing</vt:lpstr>
      <vt:lpstr>Slide 6</vt:lpstr>
      <vt:lpstr>Slide 7</vt:lpstr>
      <vt:lpstr>Slide 8</vt:lpstr>
      <vt:lpstr>Slide 9</vt:lpstr>
      <vt:lpstr>Slide 10</vt:lpstr>
      <vt:lpstr>Heat kernel smoothing on manifolds</vt:lpstr>
      <vt:lpstr>Slide 12</vt:lpstr>
      <vt:lpstr>Validation against the ground truth</vt:lpstr>
      <vt:lpstr>Laplace-Beltrami eigenfunctions </vt:lpstr>
      <vt:lpstr>Slide 15</vt:lpstr>
      <vt:lpstr>Slide 16</vt:lpstr>
      <vt:lpstr>Slide 17</vt:lpstr>
      <vt:lpstr>Slide 18</vt:lpstr>
      <vt:lpstr>Slide 19</vt:lpstr>
      <vt:lpstr>Slide 20</vt:lpstr>
      <vt:lpstr>Slide 21</vt:lpstr>
      <vt:lpstr>Slide 22</vt:lpstr>
      <vt:lpstr>Mixed Effect Modeling</vt:lpstr>
      <vt:lpstr>Results</vt:lpstr>
      <vt:lpstr>Slide 25</vt:lpstr>
      <vt:lpstr>Slide 26</vt:lpstr>
      <vt:lpstr>Next Project</vt:lpstr>
      <vt:lpstr>Slide 28</vt:lpstr>
      <vt:lpstr>Slide 29</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Asymmetry Analysis via Weighted Spherical Harmonic Representation </dc:title>
  <dc:subject/>
  <dc:creator/>
  <cp:keywords/>
  <dc:description/>
  <cp:lastModifiedBy>MOO K CHUNG</cp:lastModifiedBy>
  <cp:revision>1256</cp:revision>
  <cp:lastPrinted>2011-03-18T16:22:27Z</cp:lastPrinted>
  <dcterms:created xsi:type="dcterms:W3CDTF">2011-03-16T16:15:26Z</dcterms:created>
  <dcterms:modified xsi:type="dcterms:W3CDTF">2011-03-18T16:25:09Z</dcterms:modified>
</cp:coreProperties>
</file>